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74" r:id="rId6"/>
    <p:sldId id="259" r:id="rId7"/>
    <p:sldId id="276" r:id="rId8"/>
    <p:sldId id="262" r:id="rId9"/>
    <p:sldId id="263" r:id="rId10"/>
    <p:sldId id="265" r:id="rId11"/>
    <p:sldId id="264" r:id="rId12"/>
    <p:sldId id="266" r:id="rId13"/>
    <p:sldId id="267" r:id="rId14"/>
    <p:sldId id="379" r:id="rId15"/>
    <p:sldId id="382" r:id="rId16"/>
    <p:sldId id="383" r:id="rId17"/>
    <p:sldId id="384" r:id="rId18"/>
    <p:sldId id="387" r:id="rId19"/>
    <p:sldId id="388" r:id="rId20"/>
    <p:sldId id="389" r:id="rId21"/>
    <p:sldId id="391" r:id="rId22"/>
    <p:sldId id="392" r:id="rId23"/>
    <p:sldId id="393" r:id="rId24"/>
    <p:sldId id="3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E808A-0530-4AD3-863E-5508295FB768}" type="doc">
      <dgm:prSet loTypeId="urn:microsoft.com/office/officeart/2005/8/layout/hierarchy3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C543480-3320-4157-96F6-ECE96464BA40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Сүйек кемігі трансплантациясы </a:t>
          </a:r>
          <a:endParaRPr lang="en-US" b="1" i="1" dirty="0">
            <a:latin typeface="Times New Roman" pitchFamily="18" charset="0"/>
            <a:cs typeface="Times New Roman" pitchFamily="18" charset="0"/>
          </a:endParaRPr>
        </a:p>
      </dgm:t>
    </dgm:pt>
    <dgm:pt modelId="{A46AD131-8083-40CE-8DC3-C62CD86BD4C5}" type="parTrans" cxnId="{0F338DFC-127A-4858-8A87-EDD53AFC9FBD}">
      <dgm:prSet/>
      <dgm:spPr/>
      <dgm:t>
        <a:bodyPr/>
        <a:lstStyle/>
        <a:p>
          <a:endParaRPr lang="ru-RU"/>
        </a:p>
      </dgm:t>
    </dgm:pt>
    <dgm:pt modelId="{78D200FB-DCEC-4E5B-B04A-EE6AA30AD6CD}" type="sibTrans" cxnId="{0F338DFC-127A-4858-8A87-EDD53AFC9FBD}">
      <dgm:prSet/>
      <dgm:spPr/>
      <dgm:t>
        <a:bodyPr/>
        <a:lstStyle/>
        <a:p>
          <a:endParaRPr lang="ru-RU"/>
        </a:p>
      </dgm:t>
    </dgm:pt>
    <dgm:pt modelId="{A24C04ED-DE54-45FC-A4A8-F4150766B472}">
      <dgm:prSet/>
      <dgm:spPr/>
      <dgm:t>
        <a:bodyPr/>
        <a:lstStyle/>
        <a:p>
          <a:pPr rtl="0"/>
          <a:r>
            <a:rPr lang="kk-KZ" dirty="0">
              <a:latin typeface="Times New Roman" pitchFamily="18" charset="0"/>
              <a:cs typeface="Times New Roman" pitchFamily="18" charset="0"/>
            </a:rPr>
            <a:t>Науқасқа алдын ала дайындалған сүйек кемігілік немесе перифериялық қандағы </a:t>
          </a:r>
          <a:r>
            <a:rPr lang="kk-K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қанжасаушы бағаналы (дің) жасушаларды – </a:t>
          </a:r>
          <a:r>
            <a: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CD </a:t>
          </a:r>
          <a:r>
            <a: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34 </a:t>
          </a:r>
          <a:r>
            <a:rPr lang="kk-KZ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</a:t>
          </a:r>
          <a:r>
            <a:rPr lang="kk-KZ" dirty="0">
              <a:latin typeface="Times New Roman" pitchFamily="18" charset="0"/>
              <a:cs typeface="Times New Roman" pitchFamily="18" charset="0"/>
            </a:rPr>
            <a:t>ұюмен жүретін, гематологиялық, онкологиялық, аутоиммунды ауруларды емдеу әдісі.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62D6A5-61D2-4EC4-A702-1D0F0E29E80B}" type="parTrans" cxnId="{255A5526-EA69-4539-995D-A79938B8EE35}">
      <dgm:prSet/>
      <dgm:spPr/>
      <dgm:t>
        <a:bodyPr/>
        <a:lstStyle/>
        <a:p>
          <a:endParaRPr lang="ru-RU"/>
        </a:p>
      </dgm:t>
    </dgm:pt>
    <dgm:pt modelId="{E9320838-3385-4011-ACA5-A326236E124F}" type="sibTrans" cxnId="{255A5526-EA69-4539-995D-A79938B8EE35}">
      <dgm:prSet/>
      <dgm:spPr/>
      <dgm:t>
        <a:bodyPr/>
        <a:lstStyle/>
        <a:p>
          <a:endParaRPr lang="ru-RU"/>
        </a:p>
      </dgm:t>
    </dgm:pt>
    <dgm:pt modelId="{A89989D8-FFA1-4B84-A6B9-BBC09FC8BC6A}" type="pres">
      <dgm:prSet presAssocID="{FECE808A-0530-4AD3-863E-5508295FB7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6524B3-45AB-4121-A387-A7EB78992BED}" type="pres">
      <dgm:prSet presAssocID="{AC543480-3320-4157-96F6-ECE96464BA40}" presName="root" presStyleCnt="0"/>
      <dgm:spPr/>
    </dgm:pt>
    <dgm:pt modelId="{D45758D1-ABAB-4867-ABD8-DA8D4C772794}" type="pres">
      <dgm:prSet presAssocID="{AC543480-3320-4157-96F6-ECE96464BA40}" presName="rootComposite" presStyleCnt="0"/>
      <dgm:spPr/>
    </dgm:pt>
    <dgm:pt modelId="{8FD61565-3DF3-483A-B7C9-509A71339540}" type="pres">
      <dgm:prSet presAssocID="{AC543480-3320-4157-96F6-ECE96464BA40}" presName="rootText" presStyleLbl="node1" presStyleIdx="0" presStyleCnt="1" custScaleX="99055" custScaleY="57154"/>
      <dgm:spPr/>
      <dgm:t>
        <a:bodyPr/>
        <a:lstStyle/>
        <a:p>
          <a:endParaRPr lang="ru-RU"/>
        </a:p>
      </dgm:t>
    </dgm:pt>
    <dgm:pt modelId="{42A43047-C7A7-4CFF-845F-4D8DBBAA4535}" type="pres">
      <dgm:prSet presAssocID="{AC543480-3320-4157-96F6-ECE96464BA40}" presName="rootConnector" presStyleLbl="node1" presStyleIdx="0" presStyleCnt="1"/>
      <dgm:spPr/>
      <dgm:t>
        <a:bodyPr/>
        <a:lstStyle/>
        <a:p>
          <a:endParaRPr lang="ru-RU"/>
        </a:p>
      </dgm:t>
    </dgm:pt>
    <dgm:pt modelId="{EC8B6F1A-B126-4D2D-95BE-2B6C7E2CF47A}" type="pres">
      <dgm:prSet presAssocID="{AC543480-3320-4157-96F6-ECE96464BA40}" presName="childShape" presStyleCnt="0"/>
      <dgm:spPr/>
    </dgm:pt>
    <dgm:pt modelId="{3E3A08AB-D348-4F5D-9E12-2285786AD0CE}" type="pres">
      <dgm:prSet presAssocID="{C462D6A5-61D2-4EC4-A702-1D0F0E29E80B}" presName="Name13" presStyleLbl="parChTrans1D2" presStyleIdx="0" presStyleCnt="1"/>
      <dgm:spPr/>
      <dgm:t>
        <a:bodyPr/>
        <a:lstStyle/>
        <a:p>
          <a:endParaRPr lang="ru-RU"/>
        </a:p>
      </dgm:t>
    </dgm:pt>
    <dgm:pt modelId="{BC86E8B3-F137-4A5D-8B96-5C2C682B7A4A}" type="pres">
      <dgm:prSet presAssocID="{A24C04ED-DE54-45FC-A4A8-F4150766B472}" presName="childText" presStyleLbl="bgAcc1" presStyleIdx="0" presStyleCnt="1" custScaleX="160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E4D5F5-CA95-47B5-BD62-EA870BE4A1F0}" type="presOf" srcId="{A24C04ED-DE54-45FC-A4A8-F4150766B472}" destId="{BC86E8B3-F137-4A5D-8B96-5C2C682B7A4A}" srcOrd="0" destOrd="0" presId="urn:microsoft.com/office/officeart/2005/8/layout/hierarchy3"/>
    <dgm:cxn modelId="{D183F5D8-8C71-42C5-B090-3256F61FF500}" type="presOf" srcId="{C462D6A5-61D2-4EC4-A702-1D0F0E29E80B}" destId="{3E3A08AB-D348-4F5D-9E12-2285786AD0CE}" srcOrd="0" destOrd="0" presId="urn:microsoft.com/office/officeart/2005/8/layout/hierarchy3"/>
    <dgm:cxn modelId="{F997ED29-D5D3-4966-97B1-DD8C6838A3CA}" type="presOf" srcId="{AC543480-3320-4157-96F6-ECE96464BA40}" destId="{42A43047-C7A7-4CFF-845F-4D8DBBAA4535}" srcOrd="1" destOrd="0" presId="urn:microsoft.com/office/officeart/2005/8/layout/hierarchy3"/>
    <dgm:cxn modelId="{B1539D90-8343-4885-A896-C4EC386AC531}" type="presOf" srcId="{AC543480-3320-4157-96F6-ECE96464BA40}" destId="{8FD61565-3DF3-483A-B7C9-509A71339540}" srcOrd="0" destOrd="0" presId="urn:microsoft.com/office/officeart/2005/8/layout/hierarchy3"/>
    <dgm:cxn modelId="{0F338DFC-127A-4858-8A87-EDD53AFC9FBD}" srcId="{FECE808A-0530-4AD3-863E-5508295FB768}" destId="{AC543480-3320-4157-96F6-ECE96464BA40}" srcOrd="0" destOrd="0" parTransId="{A46AD131-8083-40CE-8DC3-C62CD86BD4C5}" sibTransId="{78D200FB-DCEC-4E5B-B04A-EE6AA30AD6CD}"/>
    <dgm:cxn modelId="{255A5526-EA69-4539-995D-A79938B8EE35}" srcId="{AC543480-3320-4157-96F6-ECE96464BA40}" destId="{A24C04ED-DE54-45FC-A4A8-F4150766B472}" srcOrd="0" destOrd="0" parTransId="{C462D6A5-61D2-4EC4-A702-1D0F0E29E80B}" sibTransId="{E9320838-3385-4011-ACA5-A326236E124F}"/>
    <dgm:cxn modelId="{DDCFFC45-9E22-48F9-9E8A-6895101A5C2C}" type="presOf" srcId="{FECE808A-0530-4AD3-863E-5508295FB768}" destId="{A89989D8-FFA1-4B84-A6B9-BBC09FC8BC6A}" srcOrd="0" destOrd="0" presId="urn:microsoft.com/office/officeart/2005/8/layout/hierarchy3"/>
    <dgm:cxn modelId="{2A6D0510-3122-4785-B814-FAA8CB9CD0A3}" type="presParOf" srcId="{A89989D8-FFA1-4B84-A6B9-BBC09FC8BC6A}" destId="{6E6524B3-45AB-4121-A387-A7EB78992BED}" srcOrd="0" destOrd="0" presId="urn:microsoft.com/office/officeart/2005/8/layout/hierarchy3"/>
    <dgm:cxn modelId="{2B07A1BC-AB00-4CB6-9541-BA7660EB82B1}" type="presParOf" srcId="{6E6524B3-45AB-4121-A387-A7EB78992BED}" destId="{D45758D1-ABAB-4867-ABD8-DA8D4C772794}" srcOrd="0" destOrd="0" presId="urn:microsoft.com/office/officeart/2005/8/layout/hierarchy3"/>
    <dgm:cxn modelId="{D478F037-9AD4-4FFB-87BF-C4D45BD85942}" type="presParOf" srcId="{D45758D1-ABAB-4867-ABD8-DA8D4C772794}" destId="{8FD61565-3DF3-483A-B7C9-509A71339540}" srcOrd="0" destOrd="0" presId="urn:microsoft.com/office/officeart/2005/8/layout/hierarchy3"/>
    <dgm:cxn modelId="{A91480B1-4BA5-4763-B0D7-C166E2110EA1}" type="presParOf" srcId="{D45758D1-ABAB-4867-ABD8-DA8D4C772794}" destId="{42A43047-C7A7-4CFF-845F-4D8DBBAA4535}" srcOrd="1" destOrd="0" presId="urn:microsoft.com/office/officeart/2005/8/layout/hierarchy3"/>
    <dgm:cxn modelId="{2ACFA591-48A8-4DB5-8B85-81344A059545}" type="presParOf" srcId="{6E6524B3-45AB-4121-A387-A7EB78992BED}" destId="{EC8B6F1A-B126-4D2D-95BE-2B6C7E2CF47A}" srcOrd="1" destOrd="0" presId="urn:microsoft.com/office/officeart/2005/8/layout/hierarchy3"/>
    <dgm:cxn modelId="{6A7328B2-109F-464A-A11A-0104B2A9C396}" type="presParOf" srcId="{EC8B6F1A-B126-4D2D-95BE-2B6C7E2CF47A}" destId="{3E3A08AB-D348-4F5D-9E12-2285786AD0CE}" srcOrd="0" destOrd="0" presId="urn:microsoft.com/office/officeart/2005/8/layout/hierarchy3"/>
    <dgm:cxn modelId="{5BFDEC01-AEA3-478A-B704-5C996B04ED7C}" type="presParOf" srcId="{EC8B6F1A-B126-4D2D-95BE-2B6C7E2CF47A}" destId="{BC86E8B3-F137-4A5D-8B96-5C2C682B7A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64D92A-B54F-43CF-ADDD-AAB4969AAFF0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794B1304-758F-4AD3-84D0-C351FB3C5921}">
      <dgm:prSet/>
      <dgm:spPr/>
      <dgm:t>
        <a:bodyPr/>
        <a:lstStyle/>
        <a:p>
          <a:pPr algn="ctr" rtl="0"/>
          <a:r>
            <a:rPr lang="kk-KZ" dirty="0">
              <a:latin typeface="Times New Roman" pitchFamily="18" charset="0"/>
              <a:cs typeface="Times New Roman" pitchFamily="18" charset="0"/>
            </a:rPr>
            <a:t>Қарсы көрсеткіштер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6E337B-268B-4B83-8973-DD266DAAAAEE}" type="parTrans" cxnId="{4479B0F4-B95D-40A1-B898-46509D9E4A4E}">
      <dgm:prSet/>
      <dgm:spPr/>
      <dgm:t>
        <a:bodyPr/>
        <a:lstStyle/>
        <a:p>
          <a:endParaRPr lang="ru-RU"/>
        </a:p>
      </dgm:t>
    </dgm:pt>
    <dgm:pt modelId="{4907C8D3-08E4-4F5C-9758-F84ED91F073A}" type="sibTrans" cxnId="{4479B0F4-B95D-40A1-B898-46509D9E4A4E}">
      <dgm:prSet/>
      <dgm:spPr/>
      <dgm:t>
        <a:bodyPr/>
        <a:lstStyle/>
        <a:p>
          <a:endParaRPr lang="ru-RU"/>
        </a:p>
      </dgm:t>
    </dgm:pt>
    <dgm:pt modelId="{616DD719-8A81-40C4-8B66-2986505495ED}" type="pres">
      <dgm:prSet presAssocID="{4664D92A-B54F-43CF-ADDD-AAB4969AA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1790AB-EF86-4EDB-BF26-43AA51A3F520}" type="pres">
      <dgm:prSet presAssocID="{794B1304-758F-4AD3-84D0-C351FB3C59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9B0F4-B95D-40A1-B898-46509D9E4A4E}" srcId="{4664D92A-B54F-43CF-ADDD-AAB4969AAFF0}" destId="{794B1304-758F-4AD3-84D0-C351FB3C5921}" srcOrd="0" destOrd="0" parTransId="{9B6E337B-268B-4B83-8973-DD266DAAAAEE}" sibTransId="{4907C8D3-08E4-4F5C-9758-F84ED91F073A}"/>
    <dgm:cxn modelId="{6E7E8555-F99C-4A0D-94DE-DEDC926CD2B8}" type="presOf" srcId="{4664D92A-B54F-43CF-ADDD-AAB4969AAFF0}" destId="{616DD719-8A81-40C4-8B66-2986505495ED}" srcOrd="0" destOrd="0" presId="urn:microsoft.com/office/officeart/2005/8/layout/vList2"/>
    <dgm:cxn modelId="{F8CB68F5-B304-4A65-A1B7-8427F3E62C27}" type="presOf" srcId="{794B1304-758F-4AD3-84D0-C351FB3C5921}" destId="{811790AB-EF86-4EDB-BF26-43AA51A3F520}" srcOrd="0" destOrd="0" presId="urn:microsoft.com/office/officeart/2005/8/layout/vList2"/>
    <dgm:cxn modelId="{55184CF0-C09E-47DA-857D-68D809969A69}" type="presParOf" srcId="{616DD719-8A81-40C4-8B66-2986505495ED}" destId="{811790AB-EF86-4EDB-BF26-43AA51A3F5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54C007-AF67-4FA8-80A5-1607F4904C20}" type="doc">
      <dgm:prSet loTypeId="urn:microsoft.com/office/officeart/2005/8/layout/target3" loCatId="relationship" qsTypeId="urn:microsoft.com/office/officeart/2005/8/quickstyle/3d1" qsCatId="3D" csTypeId="urn:microsoft.com/office/officeart/2005/8/colors/accent5_4" csCatId="accent5"/>
      <dgm:spPr/>
      <dgm:t>
        <a:bodyPr/>
        <a:lstStyle/>
        <a:p>
          <a:endParaRPr lang="ru-RU"/>
        </a:p>
      </dgm:t>
    </dgm:pt>
    <dgm:pt modelId="{295C76F2-0168-4E31-87A9-FFECAAF96E52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Тромбоциттер трансфузиясына рефрактерлік</a:t>
          </a:r>
        </a:p>
      </dgm:t>
    </dgm:pt>
    <dgm:pt modelId="{B81B4BAE-450B-4B9D-BCCA-0722A202F6BE}" type="parTrans" cxnId="{CE1F1F88-D7A6-4B45-9DED-26179E9D62A9}">
      <dgm:prSet/>
      <dgm:spPr/>
      <dgm:t>
        <a:bodyPr/>
        <a:lstStyle/>
        <a:p>
          <a:endParaRPr lang="ru-RU"/>
        </a:p>
      </dgm:t>
    </dgm:pt>
    <dgm:pt modelId="{6C74F43A-92BB-4DD1-8835-C93777044A4E}" type="sibTrans" cxnId="{CE1F1F88-D7A6-4B45-9DED-26179E9D62A9}">
      <dgm:prSet/>
      <dgm:spPr/>
      <dgm:t>
        <a:bodyPr/>
        <a:lstStyle/>
        <a:p>
          <a:endParaRPr lang="ru-RU"/>
        </a:p>
      </dgm:t>
    </dgm:pt>
    <dgm:pt modelId="{3D150418-D363-43C6-B3B7-8A9CD606BFEE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Химиотерапияға резистенттілік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3790199B-CEA0-45CF-9A88-2652B3B83A0B}" type="sibTrans" cxnId="{A10ABC58-1DEA-4F70-B7AE-34C69E335240}">
      <dgm:prSet/>
      <dgm:spPr/>
      <dgm:t>
        <a:bodyPr/>
        <a:lstStyle/>
        <a:p>
          <a:endParaRPr lang="ru-RU"/>
        </a:p>
      </dgm:t>
    </dgm:pt>
    <dgm:pt modelId="{65BE70BB-648D-4440-B3F0-CE6F84D7BFAB}" type="parTrans" cxnId="{A10ABC58-1DEA-4F70-B7AE-34C69E335240}">
      <dgm:prSet/>
      <dgm:spPr/>
      <dgm:t>
        <a:bodyPr/>
        <a:lstStyle/>
        <a:p>
          <a:endParaRPr lang="ru-RU"/>
        </a:p>
      </dgm:t>
    </dgm:pt>
    <dgm:pt modelId="{8136E5CD-1F16-4000-9D81-4F96D5113B36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Ішкі органдар қызметі бұзылысы (бүйрек, бауыр, өкпе, жүрек қантамыр жүйесі)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628204E3-4502-48A4-A413-2ECDC58A3B12}" type="sibTrans" cxnId="{16127F8E-BAE6-43B9-9BDB-187D8A1F3462}">
      <dgm:prSet/>
      <dgm:spPr/>
      <dgm:t>
        <a:bodyPr/>
        <a:lstStyle/>
        <a:p>
          <a:endParaRPr lang="ru-RU"/>
        </a:p>
      </dgm:t>
    </dgm:pt>
    <dgm:pt modelId="{EDEE148D-087C-4DA3-B8F8-C5105B38D77D}" type="parTrans" cxnId="{16127F8E-BAE6-43B9-9BDB-187D8A1F3462}">
      <dgm:prSet/>
      <dgm:spPr/>
      <dgm:t>
        <a:bodyPr/>
        <a:lstStyle/>
        <a:p>
          <a:endParaRPr lang="ru-RU"/>
        </a:p>
      </dgm:t>
    </dgm:pt>
    <dgm:pt modelId="{D3CE54AF-A7EB-4164-8F3E-0D5783FF4E35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Жалпы соматикалық статустың төмен болуы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529B810-9A0F-4E0C-AB61-16623329A9D0}" type="sibTrans" cxnId="{191A2375-6DEA-4BD8-9927-1756D175B1B7}">
      <dgm:prSet/>
      <dgm:spPr/>
      <dgm:t>
        <a:bodyPr/>
        <a:lstStyle/>
        <a:p>
          <a:endParaRPr lang="ru-RU"/>
        </a:p>
      </dgm:t>
    </dgm:pt>
    <dgm:pt modelId="{7687C4C9-9321-487D-8AE5-BF86E7B09430}" type="parTrans" cxnId="{191A2375-6DEA-4BD8-9927-1756D175B1B7}">
      <dgm:prSet/>
      <dgm:spPr/>
      <dgm:t>
        <a:bodyPr/>
        <a:lstStyle/>
        <a:p>
          <a:endParaRPr lang="ru-RU"/>
        </a:p>
      </dgm:t>
    </dgm:pt>
    <dgm:pt modelId="{60A4E706-6AF4-49CB-A34E-AF781329882E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Белсенді инфекция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3631EFF-896E-4A24-ADE2-0EDBC93FCD22}" type="sibTrans" cxnId="{B7BD80B6-2D57-4B4E-87A8-2F2990282EC7}">
      <dgm:prSet/>
      <dgm:spPr/>
      <dgm:t>
        <a:bodyPr/>
        <a:lstStyle/>
        <a:p>
          <a:endParaRPr lang="ru-RU"/>
        </a:p>
      </dgm:t>
    </dgm:pt>
    <dgm:pt modelId="{0DE5D773-05D5-47AF-8992-CF005FC3917F}" type="parTrans" cxnId="{B7BD80B6-2D57-4B4E-87A8-2F2990282EC7}">
      <dgm:prSet/>
      <dgm:spPr/>
      <dgm:t>
        <a:bodyPr/>
        <a:lstStyle/>
        <a:p>
          <a:endParaRPr lang="ru-RU"/>
        </a:p>
      </dgm:t>
    </dgm:pt>
    <dgm:pt modelId="{A26B0330-05AA-4FA5-8299-965EE41A6375}" type="pres">
      <dgm:prSet presAssocID="{6B54C007-AF67-4FA8-80A5-1607F4904C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1717D-B5CA-4E8A-A18C-91B63CCA2096}" type="pres">
      <dgm:prSet presAssocID="{8136E5CD-1F16-4000-9D81-4F96D5113B36}" presName="circle1" presStyleLbl="node1" presStyleIdx="0" presStyleCnt="5"/>
      <dgm:spPr/>
    </dgm:pt>
    <dgm:pt modelId="{6F3A8DBE-A144-4DFC-AB54-697B4F375FA4}" type="pres">
      <dgm:prSet presAssocID="{8136E5CD-1F16-4000-9D81-4F96D5113B36}" presName="space" presStyleCnt="0"/>
      <dgm:spPr/>
    </dgm:pt>
    <dgm:pt modelId="{E28872AD-67F3-4420-992A-118AC560E501}" type="pres">
      <dgm:prSet presAssocID="{8136E5CD-1F16-4000-9D81-4F96D5113B36}" presName="rect1" presStyleLbl="alignAcc1" presStyleIdx="0" presStyleCnt="5"/>
      <dgm:spPr/>
      <dgm:t>
        <a:bodyPr/>
        <a:lstStyle/>
        <a:p>
          <a:endParaRPr lang="ru-RU"/>
        </a:p>
      </dgm:t>
    </dgm:pt>
    <dgm:pt modelId="{2CB90B06-1C77-4DD4-9732-76E4F40597E6}" type="pres">
      <dgm:prSet presAssocID="{60A4E706-6AF4-49CB-A34E-AF781329882E}" presName="vertSpace2" presStyleLbl="node1" presStyleIdx="0" presStyleCnt="5"/>
      <dgm:spPr/>
    </dgm:pt>
    <dgm:pt modelId="{19FCF6A9-177F-4BCD-A9F7-58C90151F5EA}" type="pres">
      <dgm:prSet presAssocID="{60A4E706-6AF4-49CB-A34E-AF781329882E}" presName="circle2" presStyleLbl="node1" presStyleIdx="1" presStyleCnt="5"/>
      <dgm:spPr/>
    </dgm:pt>
    <dgm:pt modelId="{841A1E02-C897-4E06-AD19-FE14F4204E18}" type="pres">
      <dgm:prSet presAssocID="{60A4E706-6AF4-49CB-A34E-AF781329882E}" presName="rect2" presStyleLbl="alignAcc1" presStyleIdx="1" presStyleCnt="5"/>
      <dgm:spPr/>
      <dgm:t>
        <a:bodyPr/>
        <a:lstStyle/>
        <a:p>
          <a:endParaRPr lang="ru-RU"/>
        </a:p>
      </dgm:t>
    </dgm:pt>
    <dgm:pt modelId="{2B2B64F7-9B03-4F56-8726-BF068FF95F90}" type="pres">
      <dgm:prSet presAssocID="{D3CE54AF-A7EB-4164-8F3E-0D5783FF4E35}" presName="vertSpace3" presStyleLbl="node1" presStyleIdx="1" presStyleCnt="5"/>
      <dgm:spPr/>
    </dgm:pt>
    <dgm:pt modelId="{79964A07-D014-4E12-AA53-43F45A8A1D38}" type="pres">
      <dgm:prSet presAssocID="{D3CE54AF-A7EB-4164-8F3E-0D5783FF4E35}" presName="circle3" presStyleLbl="node1" presStyleIdx="2" presStyleCnt="5"/>
      <dgm:spPr/>
    </dgm:pt>
    <dgm:pt modelId="{7E7458DC-A541-4C13-86BD-1E326D2A70F4}" type="pres">
      <dgm:prSet presAssocID="{D3CE54AF-A7EB-4164-8F3E-0D5783FF4E35}" presName="rect3" presStyleLbl="alignAcc1" presStyleIdx="2" presStyleCnt="5"/>
      <dgm:spPr/>
      <dgm:t>
        <a:bodyPr/>
        <a:lstStyle/>
        <a:p>
          <a:endParaRPr lang="ru-RU"/>
        </a:p>
      </dgm:t>
    </dgm:pt>
    <dgm:pt modelId="{DB76560E-8E9E-404B-9AD3-9210050A899E}" type="pres">
      <dgm:prSet presAssocID="{3D150418-D363-43C6-B3B7-8A9CD606BFEE}" presName="vertSpace4" presStyleLbl="node1" presStyleIdx="2" presStyleCnt="5"/>
      <dgm:spPr/>
    </dgm:pt>
    <dgm:pt modelId="{89505118-FDD5-4B6E-AC04-274EFF9C167B}" type="pres">
      <dgm:prSet presAssocID="{3D150418-D363-43C6-B3B7-8A9CD606BFEE}" presName="circle4" presStyleLbl="node1" presStyleIdx="3" presStyleCnt="5"/>
      <dgm:spPr/>
    </dgm:pt>
    <dgm:pt modelId="{B1BC8F87-5098-4730-8DC5-662FC7898DFA}" type="pres">
      <dgm:prSet presAssocID="{3D150418-D363-43C6-B3B7-8A9CD606BFEE}" presName="rect4" presStyleLbl="alignAcc1" presStyleIdx="3" presStyleCnt="5"/>
      <dgm:spPr/>
      <dgm:t>
        <a:bodyPr/>
        <a:lstStyle/>
        <a:p>
          <a:endParaRPr lang="ru-RU"/>
        </a:p>
      </dgm:t>
    </dgm:pt>
    <dgm:pt modelId="{BCFAA386-74D6-47AA-99A7-5F3260DDD9A1}" type="pres">
      <dgm:prSet presAssocID="{295C76F2-0168-4E31-87A9-FFECAAF96E52}" presName="vertSpace5" presStyleLbl="node1" presStyleIdx="3" presStyleCnt="5"/>
      <dgm:spPr/>
    </dgm:pt>
    <dgm:pt modelId="{FC49040E-D2D0-48AC-A8C9-FD5986794E28}" type="pres">
      <dgm:prSet presAssocID="{295C76F2-0168-4E31-87A9-FFECAAF96E52}" presName="circle5" presStyleLbl="node1" presStyleIdx="4" presStyleCnt="5"/>
      <dgm:spPr/>
    </dgm:pt>
    <dgm:pt modelId="{8E1A5B20-5D1D-4ED7-A29D-955020880EEB}" type="pres">
      <dgm:prSet presAssocID="{295C76F2-0168-4E31-87A9-FFECAAF96E52}" presName="rect5" presStyleLbl="alignAcc1" presStyleIdx="4" presStyleCnt="5"/>
      <dgm:spPr/>
      <dgm:t>
        <a:bodyPr/>
        <a:lstStyle/>
        <a:p>
          <a:endParaRPr lang="ru-RU"/>
        </a:p>
      </dgm:t>
    </dgm:pt>
    <dgm:pt modelId="{F518F303-8C45-4906-BFED-9B9656B0835B}" type="pres">
      <dgm:prSet presAssocID="{8136E5CD-1F16-4000-9D81-4F96D5113B3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A8DCC-FE38-4D92-ABCE-737EF93DCEB5}" type="pres">
      <dgm:prSet presAssocID="{60A4E706-6AF4-49CB-A34E-AF781329882E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341F6-738F-480E-BC0F-20326348FE56}" type="pres">
      <dgm:prSet presAssocID="{D3CE54AF-A7EB-4164-8F3E-0D5783FF4E35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9E2C7-3BEA-4520-B807-526EBC7879A8}" type="pres">
      <dgm:prSet presAssocID="{3D150418-D363-43C6-B3B7-8A9CD606BFE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3A2DF-9071-484E-803F-FC8E314E7D32}" type="pres">
      <dgm:prSet presAssocID="{295C76F2-0168-4E31-87A9-FFECAAF96E5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8A39E-5BB0-471D-B31E-0C463200C4D6}" type="presOf" srcId="{D3CE54AF-A7EB-4164-8F3E-0D5783FF4E35}" destId="{415341F6-738F-480E-BC0F-20326348FE56}" srcOrd="1" destOrd="0" presId="urn:microsoft.com/office/officeart/2005/8/layout/target3"/>
    <dgm:cxn modelId="{430C5943-60A4-42BC-8864-6F5FA5258432}" type="presOf" srcId="{6B54C007-AF67-4FA8-80A5-1607F4904C20}" destId="{A26B0330-05AA-4FA5-8299-965EE41A6375}" srcOrd="0" destOrd="0" presId="urn:microsoft.com/office/officeart/2005/8/layout/target3"/>
    <dgm:cxn modelId="{C20A7EB0-7BF5-43DD-A337-2CA21626C8E8}" type="presOf" srcId="{3D150418-D363-43C6-B3B7-8A9CD606BFEE}" destId="{B1BC8F87-5098-4730-8DC5-662FC7898DFA}" srcOrd="0" destOrd="0" presId="urn:microsoft.com/office/officeart/2005/8/layout/target3"/>
    <dgm:cxn modelId="{AC53813B-6B25-41C1-B9D9-E47CFFEF91D6}" type="presOf" srcId="{60A4E706-6AF4-49CB-A34E-AF781329882E}" destId="{181A8DCC-FE38-4D92-ABCE-737EF93DCEB5}" srcOrd="1" destOrd="0" presId="urn:microsoft.com/office/officeart/2005/8/layout/target3"/>
    <dgm:cxn modelId="{8F888104-D2A9-4FE4-8AFC-A0B035E39EC0}" type="presOf" srcId="{295C76F2-0168-4E31-87A9-FFECAAF96E52}" destId="{8E1A5B20-5D1D-4ED7-A29D-955020880EEB}" srcOrd="0" destOrd="0" presId="urn:microsoft.com/office/officeart/2005/8/layout/target3"/>
    <dgm:cxn modelId="{CE1F1F88-D7A6-4B45-9DED-26179E9D62A9}" srcId="{6B54C007-AF67-4FA8-80A5-1607F4904C20}" destId="{295C76F2-0168-4E31-87A9-FFECAAF96E52}" srcOrd="4" destOrd="0" parTransId="{B81B4BAE-450B-4B9D-BCCA-0722A202F6BE}" sibTransId="{6C74F43A-92BB-4DD1-8835-C93777044A4E}"/>
    <dgm:cxn modelId="{A10ABC58-1DEA-4F70-B7AE-34C69E335240}" srcId="{6B54C007-AF67-4FA8-80A5-1607F4904C20}" destId="{3D150418-D363-43C6-B3B7-8A9CD606BFEE}" srcOrd="3" destOrd="0" parTransId="{65BE70BB-648D-4440-B3F0-CE6F84D7BFAB}" sibTransId="{3790199B-CEA0-45CF-9A88-2652B3B83A0B}"/>
    <dgm:cxn modelId="{34714FDC-BEBF-4B5A-918F-FA3FD6D09108}" type="presOf" srcId="{8136E5CD-1F16-4000-9D81-4F96D5113B36}" destId="{E28872AD-67F3-4420-992A-118AC560E501}" srcOrd="0" destOrd="0" presId="urn:microsoft.com/office/officeart/2005/8/layout/target3"/>
    <dgm:cxn modelId="{5A8B5866-1505-4ADC-BB0C-3250AB0DD664}" type="presOf" srcId="{295C76F2-0168-4E31-87A9-FFECAAF96E52}" destId="{EE33A2DF-9071-484E-803F-FC8E314E7D32}" srcOrd="1" destOrd="0" presId="urn:microsoft.com/office/officeart/2005/8/layout/target3"/>
    <dgm:cxn modelId="{52A56FC7-EC06-448D-AAFE-543196389915}" type="presOf" srcId="{8136E5CD-1F16-4000-9D81-4F96D5113B36}" destId="{F518F303-8C45-4906-BFED-9B9656B0835B}" srcOrd="1" destOrd="0" presId="urn:microsoft.com/office/officeart/2005/8/layout/target3"/>
    <dgm:cxn modelId="{16B5396E-AD2C-41BD-82DB-96D5F3CFBBAE}" type="presOf" srcId="{D3CE54AF-A7EB-4164-8F3E-0D5783FF4E35}" destId="{7E7458DC-A541-4C13-86BD-1E326D2A70F4}" srcOrd="0" destOrd="0" presId="urn:microsoft.com/office/officeart/2005/8/layout/target3"/>
    <dgm:cxn modelId="{ED650C55-1570-4831-AC8E-AD73E2B60DD1}" type="presOf" srcId="{3D150418-D363-43C6-B3B7-8A9CD606BFEE}" destId="{68D9E2C7-3BEA-4520-B807-526EBC7879A8}" srcOrd="1" destOrd="0" presId="urn:microsoft.com/office/officeart/2005/8/layout/target3"/>
    <dgm:cxn modelId="{764E22AF-3E6B-400D-9564-946360EB4043}" type="presOf" srcId="{60A4E706-6AF4-49CB-A34E-AF781329882E}" destId="{841A1E02-C897-4E06-AD19-FE14F4204E18}" srcOrd="0" destOrd="0" presId="urn:microsoft.com/office/officeart/2005/8/layout/target3"/>
    <dgm:cxn modelId="{B7BD80B6-2D57-4B4E-87A8-2F2990282EC7}" srcId="{6B54C007-AF67-4FA8-80A5-1607F4904C20}" destId="{60A4E706-6AF4-49CB-A34E-AF781329882E}" srcOrd="1" destOrd="0" parTransId="{0DE5D773-05D5-47AF-8992-CF005FC3917F}" sibTransId="{C3631EFF-896E-4A24-ADE2-0EDBC93FCD22}"/>
    <dgm:cxn modelId="{191A2375-6DEA-4BD8-9927-1756D175B1B7}" srcId="{6B54C007-AF67-4FA8-80A5-1607F4904C20}" destId="{D3CE54AF-A7EB-4164-8F3E-0D5783FF4E35}" srcOrd="2" destOrd="0" parTransId="{7687C4C9-9321-487D-8AE5-BF86E7B09430}" sibTransId="{C529B810-9A0F-4E0C-AB61-16623329A9D0}"/>
    <dgm:cxn modelId="{16127F8E-BAE6-43B9-9BDB-187D8A1F3462}" srcId="{6B54C007-AF67-4FA8-80A5-1607F4904C20}" destId="{8136E5CD-1F16-4000-9D81-4F96D5113B36}" srcOrd="0" destOrd="0" parTransId="{EDEE148D-087C-4DA3-B8F8-C5105B38D77D}" sibTransId="{628204E3-4502-48A4-A413-2ECDC58A3B12}"/>
    <dgm:cxn modelId="{56B4486E-FDC4-45F2-9E79-89306F90A9A1}" type="presParOf" srcId="{A26B0330-05AA-4FA5-8299-965EE41A6375}" destId="{E2B1717D-B5CA-4E8A-A18C-91B63CCA2096}" srcOrd="0" destOrd="0" presId="urn:microsoft.com/office/officeart/2005/8/layout/target3"/>
    <dgm:cxn modelId="{612F35DB-777B-45A6-BCB5-A1E1D7438721}" type="presParOf" srcId="{A26B0330-05AA-4FA5-8299-965EE41A6375}" destId="{6F3A8DBE-A144-4DFC-AB54-697B4F375FA4}" srcOrd="1" destOrd="0" presId="urn:microsoft.com/office/officeart/2005/8/layout/target3"/>
    <dgm:cxn modelId="{CBA9D199-5D16-4D0E-9CB1-C5AF8B1BDCAB}" type="presParOf" srcId="{A26B0330-05AA-4FA5-8299-965EE41A6375}" destId="{E28872AD-67F3-4420-992A-118AC560E501}" srcOrd="2" destOrd="0" presId="urn:microsoft.com/office/officeart/2005/8/layout/target3"/>
    <dgm:cxn modelId="{D82ACF99-26A4-45CC-8D2F-70D9CA67967C}" type="presParOf" srcId="{A26B0330-05AA-4FA5-8299-965EE41A6375}" destId="{2CB90B06-1C77-4DD4-9732-76E4F40597E6}" srcOrd="3" destOrd="0" presId="urn:microsoft.com/office/officeart/2005/8/layout/target3"/>
    <dgm:cxn modelId="{FE4D382E-6A3E-4C38-BCF8-0F2BD518D377}" type="presParOf" srcId="{A26B0330-05AA-4FA5-8299-965EE41A6375}" destId="{19FCF6A9-177F-4BCD-A9F7-58C90151F5EA}" srcOrd="4" destOrd="0" presId="urn:microsoft.com/office/officeart/2005/8/layout/target3"/>
    <dgm:cxn modelId="{F5CDA677-4A90-447C-A9E6-1C54290F8746}" type="presParOf" srcId="{A26B0330-05AA-4FA5-8299-965EE41A6375}" destId="{841A1E02-C897-4E06-AD19-FE14F4204E18}" srcOrd="5" destOrd="0" presId="urn:microsoft.com/office/officeart/2005/8/layout/target3"/>
    <dgm:cxn modelId="{A4847D3C-1623-446E-ABC0-53DBC322353D}" type="presParOf" srcId="{A26B0330-05AA-4FA5-8299-965EE41A6375}" destId="{2B2B64F7-9B03-4F56-8726-BF068FF95F90}" srcOrd="6" destOrd="0" presId="urn:microsoft.com/office/officeart/2005/8/layout/target3"/>
    <dgm:cxn modelId="{1B04B5F3-3EE6-4061-86D4-607B8832A6CC}" type="presParOf" srcId="{A26B0330-05AA-4FA5-8299-965EE41A6375}" destId="{79964A07-D014-4E12-AA53-43F45A8A1D38}" srcOrd="7" destOrd="0" presId="urn:microsoft.com/office/officeart/2005/8/layout/target3"/>
    <dgm:cxn modelId="{7EC6D593-C3F4-4DD3-A011-7E8B5C59D8DB}" type="presParOf" srcId="{A26B0330-05AA-4FA5-8299-965EE41A6375}" destId="{7E7458DC-A541-4C13-86BD-1E326D2A70F4}" srcOrd="8" destOrd="0" presId="urn:microsoft.com/office/officeart/2005/8/layout/target3"/>
    <dgm:cxn modelId="{DA9D1E76-39FF-4C72-B085-05C3BE2D7E6B}" type="presParOf" srcId="{A26B0330-05AA-4FA5-8299-965EE41A6375}" destId="{DB76560E-8E9E-404B-9AD3-9210050A899E}" srcOrd="9" destOrd="0" presId="urn:microsoft.com/office/officeart/2005/8/layout/target3"/>
    <dgm:cxn modelId="{9F2F90D2-2EAA-4117-AE0C-506865C85A6B}" type="presParOf" srcId="{A26B0330-05AA-4FA5-8299-965EE41A6375}" destId="{89505118-FDD5-4B6E-AC04-274EFF9C167B}" srcOrd="10" destOrd="0" presId="urn:microsoft.com/office/officeart/2005/8/layout/target3"/>
    <dgm:cxn modelId="{89FB5EF8-89ED-4D29-A1E9-EBD81118DB2B}" type="presParOf" srcId="{A26B0330-05AA-4FA5-8299-965EE41A6375}" destId="{B1BC8F87-5098-4730-8DC5-662FC7898DFA}" srcOrd="11" destOrd="0" presId="urn:microsoft.com/office/officeart/2005/8/layout/target3"/>
    <dgm:cxn modelId="{CAD6E24D-71BE-478D-9C71-E6DDB050486A}" type="presParOf" srcId="{A26B0330-05AA-4FA5-8299-965EE41A6375}" destId="{BCFAA386-74D6-47AA-99A7-5F3260DDD9A1}" srcOrd="12" destOrd="0" presId="urn:microsoft.com/office/officeart/2005/8/layout/target3"/>
    <dgm:cxn modelId="{CD42A0E2-4AA7-4C3F-BE63-5844688574AE}" type="presParOf" srcId="{A26B0330-05AA-4FA5-8299-965EE41A6375}" destId="{FC49040E-D2D0-48AC-A8C9-FD5986794E28}" srcOrd="13" destOrd="0" presId="urn:microsoft.com/office/officeart/2005/8/layout/target3"/>
    <dgm:cxn modelId="{6D2EC896-4024-4FAE-A68E-B9B3B3A89D7D}" type="presParOf" srcId="{A26B0330-05AA-4FA5-8299-965EE41A6375}" destId="{8E1A5B20-5D1D-4ED7-A29D-955020880EEB}" srcOrd="14" destOrd="0" presId="urn:microsoft.com/office/officeart/2005/8/layout/target3"/>
    <dgm:cxn modelId="{1D332EF3-8F7A-4650-B441-A592E7E8A9DB}" type="presParOf" srcId="{A26B0330-05AA-4FA5-8299-965EE41A6375}" destId="{F518F303-8C45-4906-BFED-9B9656B0835B}" srcOrd="15" destOrd="0" presId="urn:microsoft.com/office/officeart/2005/8/layout/target3"/>
    <dgm:cxn modelId="{8FBE8F49-E56B-411B-8225-F47FAA458E2F}" type="presParOf" srcId="{A26B0330-05AA-4FA5-8299-965EE41A6375}" destId="{181A8DCC-FE38-4D92-ABCE-737EF93DCEB5}" srcOrd="16" destOrd="0" presId="urn:microsoft.com/office/officeart/2005/8/layout/target3"/>
    <dgm:cxn modelId="{60914B49-D653-4AA6-966F-5181712E06C6}" type="presParOf" srcId="{A26B0330-05AA-4FA5-8299-965EE41A6375}" destId="{415341F6-738F-480E-BC0F-20326348FE56}" srcOrd="17" destOrd="0" presId="urn:microsoft.com/office/officeart/2005/8/layout/target3"/>
    <dgm:cxn modelId="{04544E36-0E8C-406A-8D04-3DBFBD951522}" type="presParOf" srcId="{A26B0330-05AA-4FA5-8299-965EE41A6375}" destId="{68D9E2C7-3BEA-4520-B807-526EBC7879A8}" srcOrd="18" destOrd="0" presId="urn:microsoft.com/office/officeart/2005/8/layout/target3"/>
    <dgm:cxn modelId="{4DE10A53-85D6-43B3-A1C4-F79014F90709}" type="presParOf" srcId="{A26B0330-05AA-4FA5-8299-965EE41A6375}" destId="{EE33A2DF-9071-484E-803F-FC8E314E7D3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326BF9-F9D7-46AC-934A-E759AD2709D3}" type="doc">
      <dgm:prSet loTypeId="urn:microsoft.com/office/officeart/2005/8/layout/process4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996280D-D88D-4254-B457-3E8565E725B7}">
      <dgm:prSet custT="1"/>
      <dgm:spPr/>
      <dgm:t>
        <a:bodyPr/>
        <a:lstStyle/>
        <a:p>
          <a:pPr rtl="0"/>
          <a:r>
            <a:rPr lang="ru-RU" sz="3200" b="1" i="1" dirty="0">
              <a:latin typeface="Times New Roman" pitchFamily="18" charset="0"/>
              <a:cs typeface="Times New Roman" pitchFamily="18" charset="0"/>
            </a:rPr>
            <a:t>Трансплантация </a:t>
          </a:r>
          <a:r>
            <a:rPr lang="ru-RU" sz="3200" b="1" i="1" dirty="0" err="1">
              <a:latin typeface="Times New Roman" pitchFamily="18" charset="0"/>
              <a:cs typeface="Times New Roman" pitchFamily="18" charset="0"/>
            </a:rPr>
            <a:t>кезінде</a:t>
          </a:r>
          <a:r>
            <a:rPr lang="ru-RU" sz="32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>
              <a:latin typeface="Times New Roman" pitchFamily="18" charset="0"/>
              <a:cs typeface="Times New Roman" pitchFamily="18" charset="0"/>
            </a:rPr>
            <a:t>донорлық</a:t>
          </a:r>
          <a:r>
            <a:rPr lang="ru-RU" sz="32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>
              <a:latin typeface="Times New Roman" pitchFamily="18" charset="0"/>
              <a:cs typeface="Times New Roman" pitchFamily="18" charset="0"/>
            </a:rPr>
            <a:t>бағаналы</a:t>
          </a:r>
          <a:r>
            <a:rPr lang="ru-RU" sz="32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>
              <a:latin typeface="Times New Roman" pitchFamily="18" charset="0"/>
              <a:cs typeface="Times New Roman" pitchFamily="18" charset="0"/>
            </a:rPr>
            <a:t>жасушалар</a:t>
          </a:r>
          <a:r>
            <a:rPr lang="ru-RU" sz="32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>
              <a:latin typeface="Times New Roman" pitchFamily="18" charset="0"/>
              <a:cs typeface="Times New Roman" pitchFamily="18" charset="0"/>
            </a:rPr>
            <a:t>қалай</a:t>
          </a:r>
          <a:r>
            <a:rPr lang="ru-RU" sz="32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>
              <a:latin typeface="Times New Roman" pitchFamily="18" charset="0"/>
              <a:cs typeface="Times New Roman" pitchFamily="18" charset="0"/>
            </a:rPr>
            <a:t>таңдалады</a:t>
          </a:r>
          <a:r>
            <a:rPr lang="ru-RU" sz="3200" b="1" i="1" dirty="0">
              <a:latin typeface="Times New Roman" pitchFamily="18" charset="0"/>
              <a:cs typeface="Times New Roman" pitchFamily="18" charset="0"/>
            </a:rPr>
            <a:t>? </a:t>
          </a:r>
          <a:endParaRPr lang="en-US" sz="3200" b="1" i="1" dirty="0">
            <a:latin typeface="Times New Roman" pitchFamily="18" charset="0"/>
            <a:cs typeface="Times New Roman" pitchFamily="18" charset="0"/>
          </a:endParaRPr>
        </a:p>
      </dgm:t>
    </dgm:pt>
    <dgm:pt modelId="{9C61BD2F-7707-4133-9F8B-84E9FF64946F}" type="parTrans" cxnId="{462D9BC5-CB5B-42E9-B84C-2C117A6B22DA}">
      <dgm:prSet/>
      <dgm:spPr/>
      <dgm:t>
        <a:bodyPr/>
        <a:lstStyle/>
        <a:p>
          <a:endParaRPr lang="ru-RU" b="1" i="1"/>
        </a:p>
      </dgm:t>
    </dgm:pt>
    <dgm:pt modelId="{61C4905E-07B2-4083-B5BE-E9791B37C2CB}" type="sibTrans" cxnId="{462D9BC5-CB5B-42E9-B84C-2C117A6B22DA}">
      <dgm:prSet/>
      <dgm:spPr/>
      <dgm:t>
        <a:bodyPr/>
        <a:lstStyle/>
        <a:p>
          <a:endParaRPr lang="ru-RU" b="1" i="1"/>
        </a:p>
      </dgm:t>
    </dgm:pt>
    <dgm:pt modelId="{6A48F079-E9C8-4819-A2D1-124E3C2DA9B6}">
      <dgm:prSet/>
      <dgm:spPr/>
      <dgm:t>
        <a:bodyPr/>
        <a:lstStyle/>
        <a:p>
          <a:pPr rtl="0"/>
          <a:r>
            <a:rPr lang="ru-RU" b="1" i="1" dirty="0">
              <a:latin typeface="Times New Roman" pitchFamily="18" charset="0"/>
              <a:cs typeface="Times New Roman" pitchFamily="18" charset="0"/>
            </a:rPr>
            <a:t>Жеке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белоктарды</a:t>
          </a:r>
          <a:r>
            <a:rPr lang="kk-KZ" b="1" i="1" dirty="0">
              <a:latin typeface="Times New Roman" pitchFamily="18" charset="0"/>
              <a:cs typeface="Times New Roman" pitchFamily="18" charset="0"/>
            </a:rPr>
            <a:t>ң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антигенді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тіндік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сәйкестігін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гистосәйкестік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Н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LA-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антигендері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)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анықтайды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. Оны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арнайы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қан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анализдері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анықтайды</a:t>
          </a:r>
          <a:r>
            <a:rPr lang="ru-RU" b="1" i="1" dirty="0"/>
            <a:t>. </a:t>
          </a:r>
        </a:p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Астана қаласында “Ғылыми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-</a:t>
          </a:r>
          <a:r>
            <a:rPr lang="kk-KZ" b="1" i="1" dirty="0">
              <a:latin typeface="Times New Roman" pitchFamily="18" charset="0"/>
              <a:cs typeface="Times New Roman" pitchFamily="18" charset="0"/>
            </a:rPr>
            <a:t>өндірістік  трансфузиология орталығында”   жасалады.</a:t>
          </a:r>
          <a:endParaRPr lang="en-US" b="1" i="1" dirty="0">
            <a:latin typeface="Times New Roman" pitchFamily="18" charset="0"/>
            <a:cs typeface="Times New Roman" pitchFamily="18" charset="0"/>
          </a:endParaRPr>
        </a:p>
      </dgm:t>
    </dgm:pt>
    <dgm:pt modelId="{2E76AACA-E10D-44D9-945B-E1FA6D2D749E}" type="parTrans" cxnId="{6C622F62-CF00-4C35-BB33-CCA6ED98534C}">
      <dgm:prSet/>
      <dgm:spPr/>
      <dgm:t>
        <a:bodyPr/>
        <a:lstStyle/>
        <a:p>
          <a:endParaRPr lang="ru-RU" b="1" i="1"/>
        </a:p>
      </dgm:t>
    </dgm:pt>
    <dgm:pt modelId="{FFD42A36-F98C-4E71-9894-73D3908052B6}" type="sibTrans" cxnId="{6C622F62-CF00-4C35-BB33-CCA6ED98534C}">
      <dgm:prSet/>
      <dgm:spPr/>
      <dgm:t>
        <a:bodyPr/>
        <a:lstStyle/>
        <a:p>
          <a:endParaRPr lang="ru-RU" b="1" i="1"/>
        </a:p>
      </dgm:t>
    </dgm:pt>
    <dgm:pt modelId="{4CF0CF6F-8CCA-4614-92AA-1C51DCAA87CF}" type="pres">
      <dgm:prSet presAssocID="{F6326BF9-F9D7-46AC-934A-E759AD2709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0D279B-E3DB-4D0E-BA3F-AB6A6D1F2C6C}" type="pres">
      <dgm:prSet presAssocID="{9996280D-D88D-4254-B457-3E8565E725B7}" presName="boxAndChildren" presStyleCnt="0"/>
      <dgm:spPr/>
    </dgm:pt>
    <dgm:pt modelId="{288AF1A0-1A46-440F-82B0-B8F74E7555B5}" type="pres">
      <dgm:prSet presAssocID="{9996280D-D88D-4254-B457-3E8565E725B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246273E-11EB-425F-977D-D5246C8586CF}" type="pres">
      <dgm:prSet presAssocID="{9996280D-D88D-4254-B457-3E8565E725B7}" presName="entireBox" presStyleLbl="node1" presStyleIdx="0" presStyleCnt="1" custLinFactNeighborX="-19490" custLinFactNeighborY="-1716"/>
      <dgm:spPr/>
      <dgm:t>
        <a:bodyPr/>
        <a:lstStyle/>
        <a:p>
          <a:endParaRPr lang="ru-RU"/>
        </a:p>
      </dgm:t>
    </dgm:pt>
    <dgm:pt modelId="{5AAA089E-CDCB-48E0-B420-F1A05481F57A}" type="pres">
      <dgm:prSet presAssocID="{9996280D-D88D-4254-B457-3E8565E725B7}" presName="descendantBox" presStyleCnt="0"/>
      <dgm:spPr/>
    </dgm:pt>
    <dgm:pt modelId="{7A7A71AE-206C-4EA7-A1C2-A41023A3F028}" type="pres">
      <dgm:prSet presAssocID="{6A48F079-E9C8-4819-A2D1-124E3C2DA9B6}" presName="childTextBox" presStyleLbl="fgAccFollowNode1" presStyleIdx="0" presStyleCnt="1" custScaleY="145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2D9BC5-CB5B-42E9-B84C-2C117A6B22DA}" srcId="{F6326BF9-F9D7-46AC-934A-E759AD2709D3}" destId="{9996280D-D88D-4254-B457-3E8565E725B7}" srcOrd="0" destOrd="0" parTransId="{9C61BD2F-7707-4133-9F8B-84E9FF64946F}" sibTransId="{61C4905E-07B2-4083-B5BE-E9791B37C2CB}"/>
    <dgm:cxn modelId="{6C622F62-CF00-4C35-BB33-CCA6ED98534C}" srcId="{9996280D-D88D-4254-B457-3E8565E725B7}" destId="{6A48F079-E9C8-4819-A2D1-124E3C2DA9B6}" srcOrd="0" destOrd="0" parTransId="{2E76AACA-E10D-44D9-945B-E1FA6D2D749E}" sibTransId="{FFD42A36-F98C-4E71-9894-73D3908052B6}"/>
    <dgm:cxn modelId="{8068E0B2-9047-4604-8229-F1FCCF5A69D6}" type="presOf" srcId="{9996280D-D88D-4254-B457-3E8565E725B7}" destId="{E246273E-11EB-425F-977D-D5246C8586CF}" srcOrd="1" destOrd="0" presId="urn:microsoft.com/office/officeart/2005/8/layout/process4"/>
    <dgm:cxn modelId="{01E62D42-7E4C-4095-9435-BEC87A46A22B}" type="presOf" srcId="{9996280D-D88D-4254-B457-3E8565E725B7}" destId="{288AF1A0-1A46-440F-82B0-B8F74E7555B5}" srcOrd="0" destOrd="0" presId="urn:microsoft.com/office/officeart/2005/8/layout/process4"/>
    <dgm:cxn modelId="{E8AC51BB-94D7-485E-BFB3-FB0397EF041A}" type="presOf" srcId="{F6326BF9-F9D7-46AC-934A-E759AD2709D3}" destId="{4CF0CF6F-8CCA-4614-92AA-1C51DCAA87CF}" srcOrd="0" destOrd="0" presId="urn:microsoft.com/office/officeart/2005/8/layout/process4"/>
    <dgm:cxn modelId="{359B320A-0626-4680-81B9-AB041AE18C42}" type="presOf" srcId="{6A48F079-E9C8-4819-A2D1-124E3C2DA9B6}" destId="{7A7A71AE-206C-4EA7-A1C2-A41023A3F028}" srcOrd="0" destOrd="0" presId="urn:microsoft.com/office/officeart/2005/8/layout/process4"/>
    <dgm:cxn modelId="{FBB8DD20-5242-46FD-8036-695636295B13}" type="presParOf" srcId="{4CF0CF6F-8CCA-4614-92AA-1C51DCAA87CF}" destId="{E50D279B-E3DB-4D0E-BA3F-AB6A6D1F2C6C}" srcOrd="0" destOrd="0" presId="urn:microsoft.com/office/officeart/2005/8/layout/process4"/>
    <dgm:cxn modelId="{FEB4C95A-47FC-4C08-BBD7-7DB31EA04505}" type="presParOf" srcId="{E50D279B-E3DB-4D0E-BA3F-AB6A6D1F2C6C}" destId="{288AF1A0-1A46-440F-82B0-B8F74E7555B5}" srcOrd="0" destOrd="0" presId="urn:microsoft.com/office/officeart/2005/8/layout/process4"/>
    <dgm:cxn modelId="{DE5D7CE9-0074-4736-8260-37DA90DEE169}" type="presParOf" srcId="{E50D279B-E3DB-4D0E-BA3F-AB6A6D1F2C6C}" destId="{E246273E-11EB-425F-977D-D5246C8586CF}" srcOrd="1" destOrd="0" presId="urn:microsoft.com/office/officeart/2005/8/layout/process4"/>
    <dgm:cxn modelId="{7F8049D3-4077-4FAB-9242-704539A5278D}" type="presParOf" srcId="{E50D279B-E3DB-4D0E-BA3F-AB6A6D1F2C6C}" destId="{5AAA089E-CDCB-48E0-B420-F1A05481F57A}" srcOrd="2" destOrd="0" presId="urn:microsoft.com/office/officeart/2005/8/layout/process4"/>
    <dgm:cxn modelId="{4B35D77D-70C1-4E57-885D-8AD87A14C2CB}" type="presParOf" srcId="{5AAA089E-CDCB-48E0-B420-F1A05481F57A}" destId="{7A7A71AE-206C-4EA7-A1C2-A41023A3F02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866A7A-7E93-4031-BBE0-0619CC7E2815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7C8E64-356A-49FB-BEAC-C32278819C59}">
      <dgm:prSet custT="1"/>
      <dgm:spPr/>
      <dgm:t>
        <a:bodyPr/>
        <a:lstStyle/>
        <a:p>
          <a:pPr rtl="0"/>
          <a:r>
            <a:rPr lang="kk-KZ" sz="2800" dirty="0">
              <a:solidFill>
                <a:schemeClr val="tx1"/>
              </a:solidFill>
            </a:rPr>
            <a:t>Сүйек кемігін алу әдістері</a:t>
          </a:r>
          <a:endParaRPr lang="ru-RU" sz="2800" dirty="0">
            <a:solidFill>
              <a:schemeClr val="tx1"/>
            </a:solidFill>
          </a:endParaRPr>
        </a:p>
      </dgm:t>
    </dgm:pt>
    <dgm:pt modelId="{6D7BBB4F-B4C5-4E5B-8EC3-2E94EDD79649}" type="parTrans" cxnId="{11F501EA-113B-4AA3-B4F8-BFBCE570427A}">
      <dgm:prSet/>
      <dgm:spPr/>
      <dgm:t>
        <a:bodyPr/>
        <a:lstStyle/>
        <a:p>
          <a:endParaRPr lang="ru-RU"/>
        </a:p>
      </dgm:t>
    </dgm:pt>
    <dgm:pt modelId="{F0B8D56F-C60C-41B1-8059-2C19833F906A}" type="sibTrans" cxnId="{11F501EA-113B-4AA3-B4F8-BFBCE570427A}">
      <dgm:prSet/>
      <dgm:spPr/>
      <dgm:t>
        <a:bodyPr/>
        <a:lstStyle/>
        <a:p>
          <a:endParaRPr lang="ru-RU"/>
        </a:p>
      </dgm:t>
    </dgm:pt>
    <dgm:pt modelId="{EE67172B-26F2-414D-850C-57A981B5DF41}" type="pres">
      <dgm:prSet presAssocID="{55866A7A-7E93-4031-BBE0-0619CC7E281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050F0-5076-44DA-A561-7CDBDB28079F}" type="pres">
      <dgm:prSet presAssocID="{55866A7A-7E93-4031-BBE0-0619CC7E2815}" presName="comp1" presStyleCnt="0"/>
      <dgm:spPr/>
    </dgm:pt>
    <dgm:pt modelId="{02DD1D8F-1440-4227-A256-D648FF2C54EF}" type="pres">
      <dgm:prSet presAssocID="{55866A7A-7E93-4031-BBE0-0619CC7E2815}" presName="circle1" presStyleLbl="node1" presStyleIdx="0" presStyleCnt="1" custScaleX="524116" custLinFactNeighborX="-44731" custLinFactNeighborY="-17491"/>
      <dgm:spPr/>
      <dgm:t>
        <a:bodyPr/>
        <a:lstStyle/>
        <a:p>
          <a:endParaRPr lang="ru-RU"/>
        </a:p>
      </dgm:t>
    </dgm:pt>
    <dgm:pt modelId="{4C49008B-E9BB-44E7-968A-49B5A5D0F3F6}" type="pres">
      <dgm:prSet presAssocID="{55866A7A-7E93-4031-BBE0-0619CC7E2815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F859C-7ACF-4766-8159-87568D6D903F}" type="presOf" srcId="{427C8E64-356A-49FB-BEAC-C32278819C59}" destId="{02DD1D8F-1440-4227-A256-D648FF2C54EF}" srcOrd="0" destOrd="0" presId="urn:microsoft.com/office/officeart/2005/8/layout/venn2"/>
    <dgm:cxn modelId="{11F501EA-113B-4AA3-B4F8-BFBCE570427A}" srcId="{55866A7A-7E93-4031-BBE0-0619CC7E2815}" destId="{427C8E64-356A-49FB-BEAC-C32278819C59}" srcOrd="0" destOrd="0" parTransId="{6D7BBB4F-B4C5-4E5B-8EC3-2E94EDD79649}" sibTransId="{F0B8D56F-C60C-41B1-8059-2C19833F906A}"/>
    <dgm:cxn modelId="{45736237-0F9C-4349-A934-907B9A7112EE}" type="presOf" srcId="{55866A7A-7E93-4031-BBE0-0619CC7E2815}" destId="{EE67172B-26F2-414D-850C-57A981B5DF41}" srcOrd="0" destOrd="0" presId="urn:microsoft.com/office/officeart/2005/8/layout/venn2"/>
    <dgm:cxn modelId="{7ED73D04-4509-4274-A8EF-7F6911F93339}" type="presOf" srcId="{427C8E64-356A-49FB-BEAC-C32278819C59}" destId="{4C49008B-E9BB-44E7-968A-49B5A5D0F3F6}" srcOrd="1" destOrd="0" presId="urn:microsoft.com/office/officeart/2005/8/layout/venn2"/>
    <dgm:cxn modelId="{F435D5C0-5715-48C7-B2AD-FB8C8AEEC95F}" type="presParOf" srcId="{EE67172B-26F2-414D-850C-57A981B5DF41}" destId="{0F5050F0-5076-44DA-A561-7CDBDB28079F}" srcOrd="0" destOrd="0" presId="urn:microsoft.com/office/officeart/2005/8/layout/venn2"/>
    <dgm:cxn modelId="{8B9BF170-78F7-4BB5-90C8-47F96DE07A5E}" type="presParOf" srcId="{0F5050F0-5076-44DA-A561-7CDBDB28079F}" destId="{02DD1D8F-1440-4227-A256-D648FF2C54EF}" srcOrd="0" destOrd="0" presId="urn:microsoft.com/office/officeart/2005/8/layout/venn2"/>
    <dgm:cxn modelId="{7F6ECECC-D3EF-482F-9E84-281769A7E5B5}" type="presParOf" srcId="{0F5050F0-5076-44DA-A561-7CDBDB28079F}" destId="{4C49008B-E9BB-44E7-968A-49B5A5D0F3F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F7147F-A5F6-47FA-8D81-5488A3AF5F74}" type="doc">
      <dgm:prSet loTypeId="urn:microsoft.com/office/officeart/2005/8/layout/radial2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4F0B717-DB65-47B7-84CD-BBC274C9036F}">
      <dgm:prSet/>
      <dgm:spPr/>
      <dgm:t>
        <a:bodyPr/>
        <a:lstStyle/>
        <a:p>
          <a:pPr rtl="0"/>
          <a:r>
            <a:rPr lang="kk-KZ" dirty="0">
              <a:latin typeface="Times New Roman" pitchFamily="18" charset="0"/>
              <a:cs typeface="Times New Roman" pitchFamily="18" charset="0"/>
            </a:rPr>
            <a:t>Миелоэксфузия</a:t>
          </a:r>
        </a:p>
      </dgm:t>
    </dgm:pt>
    <dgm:pt modelId="{90D0FFA1-8F1F-447C-8D03-2C75EE524242}" type="parTrans" cxnId="{9C1EC02F-87B8-424B-A4BE-F2FCC26CA3D5}">
      <dgm:prSet/>
      <dgm:spPr/>
      <dgm:t>
        <a:bodyPr/>
        <a:lstStyle/>
        <a:p>
          <a:endParaRPr lang="ru-RU"/>
        </a:p>
      </dgm:t>
    </dgm:pt>
    <dgm:pt modelId="{18AABC83-747C-4A70-AFE4-EC597D2B462A}" type="sibTrans" cxnId="{9C1EC02F-87B8-424B-A4BE-F2FCC26CA3D5}">
      <dgm:prSet/>
      <dgm:spPr/>
      <dgm:t>
        <a:bodyPr/>
        <a:lstStyle/>
        <a:p>
          <a:endParaRPr lang="ru-RU"/>
        </a:p>
      </dgm:t>
    </dgm:pt>
    <dgm:pt modelId="{F7528AB9-9124-4174-B3F6-5C64E7524583}">
      <dgm:prSet/>
      <dgm:spPr/>
      <dgm:t>
        <a:bodyPr/>
        <a:lstStyle/>
        <a:p>
          <a:pPr rtl="0"/>
          <a:r>
            <a: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Перифериялық қан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B3CD51-FD90-4145-935A-23EB5995EC0A}" type="parTrans" cxnId="{3C808E31-8A6F-43AE-BAFD-1E30D8D0D086}">
      <dgm:prSet/>
      <dgm:spPr/>
      <dgm:t>
        <a:bodyPr/>
        <a:lstStyle/>
        <a:p>
          <a:endParaRPr lang="ru-RU"/>
        </a:p>
      </dgm:t>
    </dgm:pt>
    <dgm:pt modelId="{BD148964-D12B-4E79-B8CA-049EE8A5F23A}" type="sibTrans" cxnId="{3C808E31-8A6F-43AE-BAFD-1E30D8D0D086}">
      <dgm:prSet/>
      <dgm:spPr/>
      <dgm:t>
        <a:bodyPr/>
        <a:lstStyle/>
        <a:p>
          <a:endParaRPr lang="ru-RU"/>
        </a:p>
      </dgm:t>
    </dgm:pt>
    <dgm:pt modelId="{0022B201-85CA-4E40-AE56-6B409DB1EE8B}">
      <dgm:prSet/>
      <dgm:spPr/>
      <dgm:t>
        <a:bodyPr/>
        <a:lstStyle/>
        <a:p>
          <a:pPr rtl="0"/>
          <a:r>
            <a:rPr lang="kk-KZ" dirty="0">
              <a:latin typeface="Times New Roman" pitchFamily="18" charset="0"/>
              <a:cs typeface="Times New Roman" pitchFamily="18" charset="0"/>
            </a:rPr>
            <a:t>Кіндік қан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16970C-0EA4-46D5-81B1-4F7554806A8D}" type="parTrans" cxnId="{A6025566-C8FD-4D88-A304-1EE2AA591B44}">
      <dgm:prSet/>
      <dgm:spPr/>
      <dgm:t>
        <a:bodyPr/>
        <a:lstStyle/>
        <a:p>
          <a:endParaRPr lang="ru-RU"/>
        </a:p>
      </dgm:t>
    </dgm:pt>
    <dgm:pt modelId="{C681F233-7A0D-4E5C-98AC-73EACF3A1208}" type="sibTrans" cxnId="{A6025566-C8FD-4D88-A304-1EE2AA591B44}">
      <dgm:prSet/>
      <dgm:spPr/>
      <dgm:t>
        <a:bodyPr/>
        <a:lstStyle/>
        <a:p>
          <a:endParaRPr lang="ru-RU"/>
        </a:p>
      </dgm:t>
    </dgm:pt>
    <dgm:pt modelId="{E0B873CF-03E5-4E54-94E8-A7E5A769A8CC}" type="pres">
      <dgm:prSet presAssocID="{5AF7147F-A5F6-47FA-8D81-5488A3AF5F7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7A740-DC65-4FA6-A741-64BE08782F96}" type="pres">
      <dgm:prSet presAssocID="{5AF7147F-A5F6-47FA-8D81-5488A3AF5F74}" presName="cycle" presStyleCnt="0"/>
      <dgm:spPr/>
    </dgm:pt>
    <dgm:pt modelId="{A6F09C9E-0845-45D0-8003-801334F82B1B}" type="pres">
      <dgm:prSet presAssocID="{5AF7147F-A5F6-47FA-8D81-5488A3AF5F74}" presName="centerShape" presStyleCnt="0"/>
      <dgm:spPr/>
    </dgm:pt>
    <dgm:pt modelId="{6C5E0FCB-37A8-4DF5-AAE9-DE3EDE309657}" type="pres">
      <dgm:prSet presAssocID="{5AF7147F-A5F6-47FA-8D81-5488A3AF5F74}" presName="connSite" presStyleLbl="node1" presStyleIdx="0" presStyleCnt="4"/>
      <dgm:spPr/>
    </dgm:pt>
    <dgm:pt modelId="{24600581-28F3-41A1-9387-97D3092EF330}" type="pres">
      <dgm:prSet presAssocID="{5AF7147F-A5F6-47FA-8D81-5488A3AF5F74}" presName="visible" presStyleLbl="node1" presStyleIdx="0" presStyleCnt="4" custScaleX="153349" custScaleY="160155" custLinFactNeighborX="-62406" custLinFactNeighborY="-328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8FF19E-B82C-469D-AA15-2180AA76CA97}" type="pres">
      <dgm:prSet presAssocID="{90D0FFA1-8F1F-447C-8D03-2C75EE52424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6E3BAE8-73DB-4764-BA61-20F195140D13}" type="pres">
      <dgm:prSet presAssocID="{F4F0B717-DB65-47B7-84CD-BBC274C9036F}" presName="node" presStyleCnt="0"/>
      <dgm:spPr/>
    </dgm:pt>
    <dgm:pt modelId="{7880CEB0-C692-4B00-8AF3-81C09D3A20EA}" type="pres">
      <dgm:prSet presAssocID="{F4F0B717-DB65-47B7-84CD-BBC274C9036F}" presName="parentNode" presStyleLbl="node1" presStyleIdx="1" presStyleCnt="4" custScaleX="278402" custLinFactX="17075" custLinFactNeighborX="100000" custLinFactNeighborY="11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F0A6C-3495-43FD-A3A1-52E0A7B02079}" type="pres">
      <dgm:prSet presAssocID="{F4F0B717-DB65-47B7-84CD-BBC274C9036F}" presName="childNode" presStyleLbl="revTx" presStyleIdx="0" presStyleCnt="0">
        <dgm:presLayoutVars>
          <dgm:bulletEnabled val="1"/>
        </dgm:presLayoutVars>
      </dgm:prSet>
      <dgm:spPr/>
    </dgm:pt>
    <dgm:pt modelId="{FB88B11E-A955-47A4-B889-D9BADE3E3B2B}" type="pres">
      <dgm:prSet presAssocID="{BFB3CD51-FD90-4145-935A-23EB5995EC0A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8AF0EB6-12FD-4901-A5EA-D84DE7DBF48E}" type="pres">
      <dgm:prSet presAssocID="{F7528AB9-9124-4174-B3F6-5C64E7524583}" presName="node" presStyleCnt="0"/>
      <dgm:spPr/>
    </dgm:pt>
    <dgm:pt modelId="{F70FB9A7-5FCA-4DA3-97F8-4BF972145FD4}" type="pres">
      <dgm:prSet presAssocID="{F7528AB9-9124-4174-B3F6-5C64E7524583}" presName="parentNode" presStyleLbl="node1" presStyleIdx="2" presStyleCnt="4" custScaleX="270824" custLinFactX="87316" custLinFactNeighborX="100000" custLinFactNeighborY="-30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0F6E6-324C-4A4E-AC1E-EBA0129BCD66}" type="pres">
      <dgm:prSet presAssocID="{F7528AB9-9124-4174-B3F6-5C64E7524583}" presName="childNode" presStyleLbl="revTx" presStyleIdx="0" presStyleCnt="0">
        <dgm:presLayoutVars>
          <dgm:bulletEnabled val="1"/>
        </dgm:presLayoutVars>
      </dgm:prSet>
      <dgm:spPr/>
    </dgm:pt>
    <dgm:pt modelId="{C92FA358-D90D-4325-B4FA-8EDF74CE6262}" type="pres">
      <dgm:prSet presAssocID="{6816970C-0EA4-46D5-81B1-4F7554806A8D}" presName="Name25" presStyleLbl="parChTrans1D1" presStyleIdx="2" presStyleCnt="3"/>
      <dgm:spPr/>
      <dgm:t>
        <a:bodyPr/>
        <a:lstStyle/>
        <a:p>
          <a:endParaRPr lang="ru-RU"/>
        </a:p>
      </dgm:t>
    </dgm:pt>
    <dgm:pt modelId="{F6292120-0E0C-4928-9F12-319815A8AC6D}" type="pres">
      <dgm:prSet presAssocID="{0022B201-85CA-4E40-AE56-6B409DB1EE8B}" presName="node" presStyleCnt="0"/>
      <dgm:spPr/>
    </dgm:pt>
    <dgm:pt modelId="{D6BECB54-9144-4EB8-8822-FA8B0DF0227D}" type="pres">
      <dgm:prSet presAssocID="{0022B201-85CA-4E40-AE56-6B409DB1EE8B}" presName="parentNode" presStyleLbl="node1" presStyleIdx="3" presStyleCnt="4" custScaleX="277897" custLinFactX="48239" custLinFactNeighborX="100000" custLinFactNeighborY="-5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21B54-A47D-4DEA-8E9A-954D8E2C0673}" type="pres">
      <dgm:prSet presAssocID="{0022B201-85CA-4E40-AE56-6B409DB1EE8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F8EEC40-94DF-4C45-BFC0-073E330B83CA}" type="presOf" srcId="{BFB3CD51-FD90-4145-935A-23EB5995EC0A}" destId="{FB88B11E-A955-47A4-B889-D9BADE3E3B2B}" srcOrd="0" destOrd="0" presId="urn:microsoft.com/office/officeart/2005/8/layout/radial2"/>
    <dgm:cxn modelId="{2252D4A0-B623-4E67-9B0D-30DCF2751E35}" type="presOf" srcId="{F4F0B717-DB65-47B7-84CD-BBC274C9036F}" destId="{7880CEB0-C692-4B00-8AF3-81C09D3A20EA}" srcOrd="0" destOrd="0" presId="urn:microsoft.com/office/officeart/2005/8/layout/radial2"/>
    <dgm:cxn modelId="{3C808E31-8A6F-43AE-BAFD-1E30D8D0D086}" srcId="{5AF7147F-A5F6-47FA-8D81-5488A3AF5F74}" destId="{F7528AB9-9124-4174-B3F6-5C64E7524583}" srcOrd="1" destOrd="0" parTransId="{BFB3CD51-FD90-4145-935A-23EB5995EC0A}" sibTransId="{BD148964-D12B-4E79-B8CA-049EE8A5F23A}"/>
    <dgm:cxn modelId="{DCC97CE6-927A-4ACD-925E-49D7AC72A7CF}" type="presOf" srcId="{0022B201-85CA-4E40-AE56-6B409DB1EE8B}" destId="{D6BECB54-9144-4EB8-8822-FA8B0DF0227D}" srcOrd="0" destOrd="0" presId="urn:microsoft.com/office/officeart/2005/8/layout/radial2"/>
    <dgm:cxn modelId="{EE278611-BCC9-4FED-A97E-DDC7F7335112}" type="presOf" srcId="{F7528AB9-9124-4174-B3F6-5C64E7524583}" destId="{F70FB9A7-5FCA-4DA3-97F8-4BF972145FD4}" srcOrd="0" destOrd="0" presId="urn:microsoft.com/office/officeart/2005/8/layout/radial2"/>
    <dgm:cxn modelId="{48F22D9E-1A8B-4E75-80D0-5E3D2A58C170}" type="presOf" srcId="{90D0FFA1-8F1F-447C-8D03-2C75EE524242}" destId="{6B8FF19E-B82C-469D-AA15-2180AA76CA97}" srcOrd="0" destOrd="0" presId="urn:microsoft.com/office/officeart/2005/8/layout/radial2"/>
    <dgm:cxn modelId="{A6025566-C8FD-4D88-A304-1EE2AA591B44}" srcId="{5AF7147F-A5F6-47FA-8D81-5488A3AF5F74}" destId="{0022B201-85CA-4E40-AE56-6B409DB1EE8B}" srcOrd="2" destOrd="0" parTransId="{6816970C-0EA4-46D5-81B1-4F7554806A8D}" sibTransId="{C681F233-7A0D-4E5C-98AC-73EACF3A1208}"/>
    <dgm:cxn modelId="{59BBB91C-F36C-43C9-897E-CCA077E2E6E1}" type="presOf" srcId="{5AF7147F-A5F6-47FA-8D81-5488A3AF5F74}" destId="{E0B873CF-03E5-4E54-94E8-A7E5A769A8CC}" srcOrd="0" destOrd="0" presId="urn:microsoft.com/office/officeart/2005/8/layout/radial2"/>
    <dgm:cxn modelId="{9C1EC02F-87B8-424B-A4BE-F2FCC26CA3D5}" srcId="{5AF7147F-A5F6-47FA-8D81-5488A3AF5F74}" destId="{F4F0B717-DB65-47B7-84CD-BBC274C9036F}" srcOrd="0" destOrd="0" parTransId="{90D0FFA1-8F1F-447C-8D03-2C75EE524242}" sibTransId="{18AABC83-747C-4A70-AFE4-EC597D2B462A}"/>
    <dgm:cxn modelId="{9790472A-1463-4177-B4FA-27CD8C96D21F}" type="presOf" srcId="{6816970C-0EA4-46D5-81B1-4F7554806A8D}" destId="{C92FA358-D90D-4325-B4FA-8EDF74CE6262}" srcOrd="0" destOrd="0" presId="urn:microsoft.com/office/officeart/2005/8/layout/radial2"/>
    <dgm:cxn modelId="{36E58CBE-2B92-4C8F-87D1-4485BB80EE62}" type="presParOf" srcId="{E0B873CF-03E5-4E54-94E8-A7E5A769A8CC}" destId="{1887A740-DC65-4FA6-A741-64BE08782F96}" srcOrd="0" destOrd="0" presId="urn:microsoft.com/office/officeart/2005/8/layout/radial2"/>
    <dgm:cxn modelId="{9E485744-F22D-471D-B257-A3898700B6C7}" type="presParOf" srcId="{1887A740-DC65-4FA6-A741-64BE08782F96}" destId="{A6F09C9E-0845-45D0-8003-801334F82B1B}" srcOrd="0" destOrd="0" presId="urn:microsoft.com/office/officeart/2005/8/layout/radial2"/>
    <dgm:cxn modelId="{09AE4145-85F0-4799-BFA0-70CB30F2FDFB}" type="presParOf" srcId="{A6F09C9E-0845-45D0-8003-801334F82B1B}" destId="{6C5E0FCB-37A8-4DF5-AAE9-DE3EDE309657}" srcOrd="0" destOrd="0" presId="urn:microsoft.com/office/officeart/2005/8/layout/radial2"/>
    <dgm:cxn modelId="{F152A2F6-92A4-48A1-884B-1C281C43D708}" type="presParOf" srcId="{A6F09C9E-0845-45D0-8003-801334F82B1B}" destId="{24600581-28F3-41A1-9387-97D3092EF330}" srcOrd="1" destOrd="0" presId="urn:microsoft.com/office/officeart/2005/8/layout/radial2"/>
    <dgm:cxn modelId="{386D03CA-C879-4F96-A0AE-6B5C85504A36}" type="presParOf" srcId="{1887A740-DC65-4FA6-A741-64BE08782F96}" destId="{6B8FF19E-B82C-469D-AA15-2180AA76CA97}" srcOrd="1" destOrd="0" presId="urn:microsoft.com/office/officeart/2005/8/layout/radial2"/>
    <dgm:cxn modelId="{C920AF43-AB4E-474B-AD1F-E0FABEE57CC5}" type="presParOf" srcId="{1887A740-DC65-4FA6-A741-64BE08782F96}" destId="{06E3BAE8-73DB-4764-BA61-20F195140D13}" srcOrd="2" destOrd="0" presId="urn:microsoft.com/office/officeart/2005/8/layout/radial2"/>
    <dgm:cxn modelId="{E5AE7743-119D-40E6-9577-114624773C74}" type="presParOf" srcId="{06E3BAE8-73DB-4764-BA61-20F195140D13}" destId="{7880CEB0-C692-4B00-8AF3-81C09D3A20EA}" srcOrd="0" destOrd="0" presId="urn:microsoft.com/office/officeart/2005/8/layout/radial2"/>
    <dgm:cxn modelId="{A960C1C8-331F-4FDD-93C8-0C2BA9E04C6B}" type="presParOf" srcId="{06E3BAE8-73DB-4764-BA61-20F195140D13}" destId="{012F0A6C-3495-43FD-A3A1-52E0A7B02079}" srcOrd="1" destOrd="0" presId="urn:microsoft.com/office/officeart/2005/8/layout/radial2"/>
    <dgm:cxn modelId="{10E83CAB-2E4B-41DD-8AA2-05A27D5D286A}" type="presParOf" srcId="{1887A740-DC65-4FA6-A741-64BE08782F96}" destId="{FB88B11E-A955-47A4-B889-D9BADE3E3B2B}" srcOrd="3" destOrd="0" presId="urn:microsoft.com/office/officeart/2005/8/layout/radial2"/>
    <dgm:cxn modelId="{2BD58E59-6073-4420-B7D2-5EED5BB474B3}" type="presParOf" srcId="{1887A740-DC65-4FA6-A741-64BE08782F96}" destId="{28AF0EB6-12FD-4901-A5EA-D84DE7DBF48E}" srcOrd="4" destOrd="0" presId="urn:microsoft.com/office/officeart/2005/8/layout/radial2"/>
    <dgm:cxn modelId="{BBF80B13-C752-4A2A-BF50-84DE035D1A89}" type="presParOf" srcId="{28AF0EB6-12FD-4901-A5EA-D84DE7DBF48E}" destId="{F70FB9A7-5FCA-4DA3-97F8-4BF972145FD4}" srcOrd="0" destOrd="0" presId="urn:microsoft.com/office/officeart/2005/8/layout/radial2"/>
    <dgm:cxn modelId="{AC6606F6-DCF0-4F03-8F05-8896AAB83465}" type="presParOf" srcId="{28AF0EB6-12FD-4901-A5EA-D84DE7DBF48E}" destId="{4FC0F6E6-324C-4A4E-AC1E-EBA0129BCD66}" srcOrd="1" destOrd="0" presId="urn:microsoft.com/office/officeart/2005/8/layout/radial2"/>
    <dgm:cxn modelId="{17222A5C-F97C-484F-B060-964DBA918E4D}" type="presParOf" srcId="{1887A740-DC65-4FA6-A741-64BE08782F96}" destId="{C92FA358-D90D-4325-B4FA-8EDF74CE6262}" srcOrd="5" destOrd="0" presId="urn:microsoft.com/office/officeart/2005/8/layout/radial2"/>
    <dgm:cxn modelId="{0D47CC59-F67A-48DE-91A8-D1D4EA84BECE}" type="presParOf" srcId="{1887A740-DC65-4FA6-A741-64BE08782F96}" destId="{F6292120-0E0C-4928-9F12-319815A8AC6D}" srcOrd="6" destOrd="0" presId="urn:microsoft.com/office/officeart/2005/8/layout/radial2"/>
    <dgm:cxn modelId="{01A0EE55-B8AC-4828-B989-7311930AAD52}" type="presParOf" srcId="{F6292120-0E0C-4928-9F12-319815A8AC6D}" destId="{D6BECB54-9144-4EB8-8822-FA8B0DF0227D}" srcOrd="0" destOrd="0" presId="urn:microsoft.com/office/officeart/2005/8/layout/radial2"/>
    <dgm:cxn modelId="{F727AF29-FDDC-4CF7-B507-DD058D999C91}" type="presParOf" srcId="{F6292120-0E0C-4928-9F12-319815A8AC6D}" destId="{C0B21B54-A47D-4DEA-8E9A-954D8E2C067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3D797-2197-412D-B8EB-92B84DBA838F}" type="doc">
      <dgm:prSet loTypeId="urn:microsoft.com/office/officeart/2005/8/layout/hProcess9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DE0276-978D-4323-9571-2A807376121D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Сүйек кемігін алмастыру барысында науқас өте интенсивті химия және радиотерапия алады, соның нәтижесінде сүйек кемігінде ісік жасушаларымен қатар сау жасушалар да өлімге ұшырайды. </a:t>
          </a:r>
          <a:endParaRPr lang="en-US" b="1" i="1" dirty="0">
            <a:latin typeface="Times New Roman" pitchFamily="18" charset="0"/>
            <a:cs typeface="Times New Roman" pitchFamily="18" charset="0"/>
          </a:endParaRPr>
        </a:p>
      </dgm:t>
    </dgm:pt>
    <dgm:pt modelId="{4A41EECC-DE7F-42DE-8D0E-7BC886976C04}" type="parTrans" cxnId="{E05ABBF2-3068-463A-8073-56E3587A8B68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3F4534A3-1789-491E-81D7-F3B0A97EC85A}" type="sibTrans" cxnId="{E05ABBF2-3068-463A-8073-56E3587A8B68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4015D10C-5979-4E08-8798-0D454EA3D906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Осындай емнен соң қан жасушаларының өндірілуі жаңаруы үшін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kk-KZ" b="1" i="1" dirty="0">
              <a:latin typeface="Times New Roman" pitchFamily="18" charset="0"/>
              <a:cs typeface="Times New Roman" pitchFamily="18" charset="0"/>
            </a:rPr>
            <a:t> реципиентке сау бағаналы жасушалар енгізіледі.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AB941C6D-2EB1-4A6A-9DDE-F14D0916735D}" type="parTrans" cxnId="{796B1DBE-FC30-4F39-9F76-07AF55517934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59CA9435-E4EF-4AB5-9B62-742E5A4DD074}" type="sibTrans" cxnId="{796B1DBE-FC30-4F39-9F76-07AF55517934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946A5E54-E7CA-4D2C-B674-1E2D989B27C4}" type="pres">
      <dgm:prSet presAssocID="{5B93D797-2197-412D-B8EB-92B84DBA838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779B9-775F-499B-BD75-AE5397BA9CD6}" type="pres">
      <dgm:prSet presAssocID="{5B93D797-2197-412D-B8EB-92B84DBA838F}" presName="arrow" presStyleLbl="bgShp" presStyleIdx="0" presStyleCnt="1"/>
      <dgm:spPr/>
    </dgm:pt>
    <dgm:pt modelId="{E4EC4A42-219E-4C70-9796-267B946CF2AE}" type="pres">
      <dgm:prSet presAssocID="{5B93D797-2197-412D-B8EB-92B84DBA838F}" presName="linearProcess" presStyleCnt="0"/>
      <dgm:spPr/>
    </dgm:pt>
    <dgm:pt modelId="{D4AAB8C0-E474-47D0-9795-064A8434989A}" type="pres">
      <dgm:prSet presAssocID="{E2DE0276-978D-4323-9571-2A807376121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4122B-A3A5-4E52-B7F1-229D9F27BC6D}" type="pres">
      <dgm:prSet presAssocID="{3F4534A3-1789-491E-81D7-F3B0A97EC85A}" presName="sibTrans" presStyleCnt="0"/>
      <dgm:spPr/>
    </dgm:pt>
    <dgm:pt modelId="{A1D2A2D7-CE6F-474E-8473-6B4B3D604A32}" type="pres">
      <dgm:prSet presAssocID="{4015D10C-5979-4E08-8798-0D454EA3D90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ABBF2-3068-463A-8073-56E3587A8B68}" srcId="{5B93D797-2197-412D-B8EB-92B84DBA838F}" destId="{E2DE0276-978D-4323-9571-2A807376121D}" srcOrd="0" destOrd="0" parTransId="{4A41EECC-DE7F-42DE-8D0E-7BC886976C04}" sibTransId="{3F4534A3-1789-491E-81D7-F3B0A97EC85A}"/>
    <dgm:cxn modelId="{D314A244-858A-472F-BA9E-DAFA6B4C8D75}" type="presOf" srcId="{E2DE0276-978D-4323-9571-2A807376121D}" destId="{D4AAB8C0-E474-47D0-9795-064A8434989A}" srcOrd="0" destOrd="0" presId="urn:microsoft.com/office/officeart/2005/8/layout/hProcess9"/>
    <dgm:cxn modelId="{796B1DBE-FC30-4F39-9F76-07AF55517934}" srcId="{5B93D797-2197-412D-B8EB-92B84DBA838F}" destId="{4015D10C-5979-4E08-8798-0D454EA3D906}" srcOrd="1" destOrd="0" parTransId="{AB941C6D-2EB1-4A6A-9DDE-F14D0916735D}" sibTransId="{59CA9435-E4EF-4AB5-9B62-742E5A4DD074}"/>
    <dgm:cxn modelId="{72DE8630-FB45-4608-9917-D590D8EACAB4}" type="presOf" srcId="{5B93D797-2197-412D-B8EB-92B84DBA838F}" destId="{946A5E54-E7CA-4D2C-B674-1E2D989B27C4}" srcOrd="0" destOrd="0" presId="urn:microsoft.com/office/officeart/2005/8/layout/hProcess9"/>
    <dgm:cxn modelId="{7FFADBF1-B7B5-4582-83A5-CF05A24D3822}" type="presOf" srcId="{4015D10C-5979-4E08-8798-0D454EA3D906}" destId="{A1D2A2D7-CE6F-474E-8473-6B4B3D604A32}" srcOrd="0" destOrd="0" presId="urn:microsoft.com/office/officeart/2005/8/layout/hProcess9"/>
    <dgm:cxn modelId="{793EC958-E39E-479F-9F24-33C9AFC04971}" type="presParOf" srcId="{946A5E54-E7CA-4D2C-B674-1E2D989B27C4}" destId="{2A2779B9-775F-499B-BD75-AE5397BA9CD6}" srcOrd="0" destOrd="0" presId="urn:microsoft.com/office/officeart/2005/8/layout/hProcess9"/>
    <dgm:cxn modelId="{5BFA53F7-6F26-407C-BAEF-1A53CC6BE53B}" type="presParOf" srcId="{946A5E54-E7CA-4D2C-B674-1E2D989B27C4}" destId="{E4EC4A42-219E-4C70-9796-267B946CF2AE}" srcOrd="1" destOrd="0" presId="urn:microsoft.com/office/officeart/2005/8/layout/hProcess9"/>
    <dgm:cxn modelId="{49FD42EF-30DA-4BD7-A69D-C53BCD054452}" type="presParOf" srcId="{E4EC4A42-219E-4C70-9796-267B946CF2AE}" destId="{D4AAB8C0-E474-47D0-9795-064A8434989A}" srcOrd="0" destOrd="0" presId="urn:microsoft.com/office/officeart/2005/8/layout/hProcess9"/>
    <dgm:cxn modelId="{F1932D79-8804-46A3-9610-DEB4E880E0E8}" type="presParOf" srcId="{E4EC4A42-219E-4C70-9796-267B946CF2AE}" destId="{E984122B-A3A5-4E52-B7F1-229D9F27BC6D}" srcOrd="1" destOrd="0" presId="urn:microsoft.com/office/officeart/2005/8/layout/hProcess9"/>
    <dgm:cxn modelId="{89794A2E-BD50-4443-A782-46F74E759798}" type="presParOf" srcId="{E4EC4A42-219E-4C70-9796-267B946CF2AE}" destId="{A1D2A2D7-CE6F-474E-8473-6B4B3D604A3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D1F0F-34CB-46A7-ABE2-619A70EB05E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90EC16-328B-473C-AD31-F7640BF47E8F}">
      <dgm:prSet custT="1"/>
      <dgm:spPr/>
      <dgm:t>
        <a:bodyPr/>
        <a:lstStyle/>
        <a:p>
          <a:pPr algn="ctr" rtl="0"/>
          <a:r>
            <a:rPr lang="kk-KZ" sz="3600" b="1" i="1" dirty="0">
              <a:latin typeface="Times New Roman" pitchFamily="18" charset="0"/>
              <a:cs typeface="Times New Roman" pitchFamily="18" charset="0"/>
            </a:rPr>
            <a:t>СКТ түрлері</a:t>
          </a:r>
          <a:endParaRPr lang="ru-RU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037201D0-E03A-4B6F-A061-25746423202D}" type="parTrans" cxnId="{DDB63813-0E98-4D2F-9FA2-63598DAD794F}">
      <dgm:prSet/>
      <dgm:spPr/>
      <dgm:t>
        <a:bodyPr/>
        <a:lstStyle/>
        <a:p>
          <a:endParaRPr lang="ru-RU"/>
        </a:p>
      </dgm:t>
    </dgm:pt>
    <dgm:pt modelId="{BF0BA120-F959-4397-877E-89AD29C1C5BC}" type="sibTrans" cxnId="{DDB63813-0E98-4D2F-9FA2-63598DAD794F}">
      <dgm:prSet/>
      <dgm:spPr/>
      <dgm:t>
        <a:bodyPr/>
        <a:lstStyle/>
        <a:p>
          <a:endParaRPr lang="ru-RU"/>
        </a:p>
      </dgm:t>
    </dgm:pt>
    <dgm:pt modelId="{1FDEE828-8395-4177-999B-A9BE8C9B2DBA}" type="pres">
      <dgm:prSet presAssocID="{C4AD1F0F-34CB-46A7-ABE2-619A70EB05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498F9-53A9-4433-8FD8-61DA8C6688DF}" type="pres">
      <dgm:prSet presAssocID="{1D90EC16-328B-473C-AD31-F7640BF47E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92211-908D-463D-9F2E-F3CFDC2FDAC7}" type="presOf" srcId="{1D90EC16-328B-473C-AD31-F7640BF47E8F}" destId="{FDF498F9-53A9-4433-8FD8-61DA8C6688DF}" srcOrd="0" destOrd="0" presId="urn:microsoft.com/office/officeart/2005/8/layout/vList2"/>
    <dgm:cxn modelId="{DDB63813-0E98-4D2F-9FA2-63598DAD794F}" srcId="{C4AD1F0F-34CB-46A7-ABE2-619A70EB05E2}" destId="{1D90EC16-328B-473C-AD31-F7640BF47E8F}" srcOrd="0" destOrd="0" parTransId="{037201D0-E03A-4B6F-A061-25746423202D}" sibTransId="{BF0BA120-F959-4397-877E-89AD29C1C5BC}"/>
    <dgm:cxn modelId="{23EDC748-3024-4589-ACBC-BA9D03683A97}" type="presOf" srcId="{C4AD1F0F-34CB-46A7-ABE2-619A70EB05E2}" destId="{1FDEE828-8395-4177-999B-A9BE8C9B2DBA}" srcOrd="0" destOrd="0" presId="urn:microsoft.com/office/officeart/2005/8/layout/vList2"/>
    <dgm:cxn modelId="{A0E62B5F-EBBC-48DA-820A-D98D565DB3C3}" type="presParOf" srcId="{1FDEE828-8395-4177-999B-A9BE8C9B2DBA}" destId="{FDF498F9-53A9-4433-8FD8-61DA8C6688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2C621-8568-4AA9-963C-187F518E82BE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5B635-A5BF-432C-9492-B5B571C51D5E}">
      <dgm:prSet custT="1"/>
      <dgm:spPr/>
      <dgm:t>
        <a:bodyPr/>
        <a:lstStyle/>
        <a:p>
          <a:pPr rtl="0"/>
          <a:r>
            <a:rPr lang="kk-KZ" sz="2000" b="1" i="1" dirty="0">
              <a:latin typeface="Times New Roman" pitchFamily="18" charset="0"/>
              <a:cs typeface="Times New Roman" pitchFamily="18" charset="0"/>
            </a:rPr>
            <a:t>Аутологиялық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332C9C04-788E-4E4C-9D64-AAA767211F0F}" type="parTrans" cxnId="{290787F1-CF83-41E9-ABE3-A81BC5F5271D}">
      <dgm:prSet/>
      <dgm:spPr/>
      <dgm:t>
        <a:bodyPr/>
        <a:lstStyle/>
        <a:p>
          <a:endParaRPr lang="ru-RU"/>
        </a:p>
      </dgm:t>
    </dgm:pt>
    <dgm:pt modelId="{3B6C29FC-DA3F-4EC9-9B44-8399F4D5121E}" type="sibTrans" cxnId="{290787F1-CF83-41E9-ABE3-A81BC5F5271D}">
      <dgm:prSet/>
      <dgm:spPr/>
      <dgm:t>
        <a:bodyPr/>
        <a:lstStyle/>
        <a:p>
          <a:endParaRPr lang="ru-RU"/>
        </a:p>
      </dgm:t>
    </dgm:pt>
    <dgm:pt modelId="{F3DDD377-0F8A-47C4-8C83-703BBAB241C9}">
      <dgm:prSet custT="1"/>
      <dgm:spPr/>
      <dgm:t>
        <a:bodyPr/>
        <a:lstStyle/>
        <a:p>
          <a:pPr rtl="0"/>
          <a:r>
            <a:rPr lang="kk-KZ" sz="2000" b="1" i="1" dirty="0">
              <a:latin typeface="Times New Roman" pitchFamily="18" charset="0"/>
              <a:cs typeface="Times New Roman" pitchFamily="18" charset="0"/>
            </a:rPr>
            <a:t>Аллогенді</a:t>
          </a:r>
          <a:endParaRPr lang="en-US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9E159107-A544-4F96-A0DE-B888BABF257C}" type="parTrans" cxnId="{21B9C3A9-857A-4185-9C2B-E013F34440D4}">
      <dgm:prSet/>
      <dgm:spPr/>
      <dgm:t>
        <a:bodyPr/>
        <a:lstStyle/>
        <a:p>
          <a:endParaRPr lang="ru-RU"/>
        </a:p>
      </dgm:t>
    </dgm:pt>
    <dgm:pt modelId="{B548A802-7EB8-4917-BA5C-C6D0F66EFF44}" type="sibTrans" cxnId="{21B9C3A9-857A-4185-9C2B-E013F34440D4}">
      <dgm:prSet/>
      <dgm:spPr/>
      <dgm:t>
        <a:bodyPr/>
        <a:lstStyle/>
        <a:p>
          <a:endParaRPr lang="ru-RU"/>
        </a:p>
      </dgm:t>
    </dgm:pt>
    <dgm:pt modelId="{23A035C9-7DC0-4B00-A751-FEAE2A15D5AE}">
      <dgm:prSet custT="1"/>
      <dgm:spPr/>
      <dgm:t>
        <a:bodyPr/>
        <a:lstStyle/>
        <a:p>
          <a:pPr rtl="0"/>
          <a:r>
            <a:rPr lang="kk-KZ" sz="2000" i="1" dirty="0">
              <a:latin typeface="Times New Roman" pitchFamily="18" charset="0"/>
              <a:cs typeface="Times New Roman" pitchFamily="18" charset="0"/>
            </a:rPr>
            <a:t>туыс донардан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B4C1DE0E-09C6-4112-B5A0-A16D5E47061A}" type="parTrans" cxnId="{E9A2CD87-1FCC-435C-B783-E28F1A96CEA1}">
      <dgm:prSet/>
      <dgm:spPr/>
      <dgm:t>
        <a:bodyPr/>
        <a:lstStyle/>
        <a:p>
          <a:endParaRPr lang="ru-RU"/>
        </a:p>
      </dgm:t>
    </dgm:pt>
    <dgm:pt modelId="{1219D85A-D8E7-4819-82D4-021DFA6BAB3F}" type="sibTrans" cxnId="{E9A2CD87-1FCC-435C-B783-E28F1A96CEA1}">
      <dgm:prSet/>
      <dgm:spPr/>
      <dgm:t>
        <a:bodyPr/>
        <a:lstStyle/>
        <a:p>
          <a:endParaRPr lang="ru-RU"/>
        </a:p>
      </dgm:t>
    </dgm:pt>
    <dgm:pt modelId="{226B25D5-9AFF-40BB-864F-F668747AFA0B}">
      <dgm:prSet custT="1"/>
      <dgm:spPr/>
      <dgm:t>
        <a:bodyPr/>
        <a:lstStyle/>
        <a:p>
          <a:pPr rtl="0"/>
          <a:r>
            <a:rPr lang="kk-KZ" sz="2000" i="1" dirty="0">
              <a:latin typeface="Times New Roman" pitchFamily="18" charset="0"/>
              <a:cs typeface="Times New Roman" pitchFamily="18" charset="0"/>
            </a:rPr>
            <a:t>туыс емес донордан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AACECDA4-1D6C-4CFC-A5FE-4229FEA32A35}" type="parTrans" cxnId="{01C46CCB-5E7C-4F50-B314-8008F247E638}">
      <dgm:prSet/>
      <dgm:spPr/>
      <dgm:t>
        <a:bodyPr/>
        <a:lstStyle/>
        <a:p>
          <a:endParaRPr lang="ru-RU"/>
        </a:p>
      </dgm:t>
    </dgm:pt>
    <dgm:pt modelId="{B8A10145-3068-4C1E-8856-EB432D48191E}" type="sibTrans" cxnId="{01C46CCB-5E7C-4F50-B314-8008F247E638}">
      <dgm:prSet/>
      <dgm:spPr/>
      <dgm:t>
        <a:bodyPr/>
        <a:lstStyle/>
        <a:p>
          <a:endParaRPr lang="ru-RU"/>
        </a:p>
      </dgm:t>
    </dgm:pt>
    <dgm:pt modelId="{2C0419B6-0724-4EDD-ABAB-749C336FC75D}" type="pres">
      <dgm:prSet presAssocID="{8B72C621-8568-4AA9-963C-187F518E82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1309B4-96B6-4ADD-AC47-C21B53BF7862}" type="pres">
      <dgm:prSet presAssocID="{9D45B635-A5BF-432C-9492-B5B571C51D5E}" presName="root" presStyleCnt="0"/>
      <dgm:spPr/>
    </dgm:pt>
    <dgm:pt modelId="{626FAB33-C42F-42C0-A24C-FC2C3F71524D}" type="pres">
      <dgm:prSet presAssocID="{9D45B635-A5BF-432C-9492-B5B571C51D5E}" presName="rootComposite" presStyleCnt="0"/>
      <dgm:spPr/>
    </dgm:pt>
    <dgm:pt modelId="{3FEDCE02-2EC1-459D-A790-6146638FF5C9}" type="pres">
      <dgm:prSet presAssocID="{9D45B635-A5BF-432C-9492-B5B571C51D5E}" presName="rootText" presStyleLbl="node1" presStyleIdx="0" presStyleCnt="4" custScaleX="228091" custScaleY="209026" custLinFactY="-143033" custLinFactNeighborX="52306" custLinFactNeighborY="-200000"/>
      <dgm:spPr/>
      <dgm:t>
        <a:bodyPr/>
        <a:lstStyle/>
        <a:p>
          <a:endParaRPr lang="ru-RU"/>
        </a:p>
      </dgm:t>
    </dgm:pt>
    <dgm:pt modelId="{3BEA890E-6BB8-4036-85D2-91EE4AB9C3B0}" type="pres">
      <dgm:prSet presAssocID="{9D45B635-A5BF-432C-9492-B5B571C51D5E}" presName="rootConnector" presStyleLbl="node1" presStyleIdx="0" presStyleCnt="4"/>
      <dgm:spPr/>
      <dgm:t>
        <a:bodyPr/>
        <a:lstStyle/>
        <a:p>
          <a:endParaRPr lang="ru-RU"/>
        </a:p>
      </dgm:t>
    </dgm:pt>
    <dgm:pt modelId="{27FA4FA5-6098-4A56-8A2A-1ED662EA3D2A}" type="pres">
      <dgm:prSet presAssocID="{9D45B635-A5BF-432C-9492-B5B571C51D5E}" presName="childShape" presStyleCnt="0"/>
      <dgm:spPr/>
    </dgm:pt>
    <dgm:pt modelId="{BF88A56B-1228-4F64-B47F-300DB07DDA9F}" type="pres">
      <dgm:prSet presAssocID="{F3DDD377-0F8A-47C4-8C83-703BBAB241C9}" presName="root" presStyleCnt="0"/>
      <dgm:spPr/>
    </dgm:pt>
    <dgm:pt modelId="{7A3C76BD-273A-47A8-9DF7-29B17E0FDBB2}" type="pres">
      <dgm:prSet presAssocID="{F3DDD377-0F8A-47C4-8C83-703BBAB241C9}" presName="rootComposite" presStyleCnt="0"/>
      <dgm:spPr/>
    </dgm:pt>
    <dgm:pt modelId="{111BD819-011A-4870-93F1-CF050CFC38AF}" type="pres">
      <dgm:prSet presAssocID="{F3DDD377-0F8A-47C4-8C83-703BBAB241C9}" presName="rootText" presStyleLbl="node1" presStyleIdx="1" presStyleCnt="4" custScaleX="265272" custScaleY="194702" custLinFactX="85161" custLinFactY="-133692" custLinFactNeighborX="100000" custLinFactNeighborY="-200000"/>
      <dgm:spPr/>
      <dgm:t>
        <a:bodyPr/>
        <a:lstStyle/>
        <a:p>
          <a:endParaRPr lang="ru-RU"/>
        </a:p>
      </dgm:t>
    </dgm:pt>
    <dgm:pt modelId="{978E2EE7-4FED-460B-BDAF-D1B63867E456}" type="pres">
      <dgm:prSet presAssocID="{F3DDD377-0F8A-47C4-8C83-703BBAB241C9}" presName="rootConnector" presStyleLbl="node1" presStyleIdx="1" presStyleCnt="4"/>
      <dgm:spPr/>
      <dgm:t>
        <a:bodyPr/>
        <a:lstStyle/>
        <a:p>
          <a:endParaRPr lang="ru-RU"/>
        </a:p>
      </dgm:t>
    </dgm:pt>
    <dgm:pt modelId="{AF494C6F-046A-4741-AA70-17208CB21289}" type="pres">
      <dgm:prSet presAssocID="{F3DDD377-0F8A-47C4-8C83-703BBAB241C9}" presName="childShape" presStyleCnt="0"/>
      <dgm:spPr/>
    </dgm:pt>
    <dgm:pt modelId="{751A3A99-8A43-4F5F-B806-5C9BEE2981B9}" type="pres">
      <dgm:prSet presAssocID="{23A035C9-7DC0-4B00-A751-FEAE2A15D5AE}" presName="root" presStyleCnt="0"/>
      <dgm:spPr/>
    </dgm:pt>
    <dgm:pt modelId="{88E35FCD-118F-4D72-9A15-2434E93BAEFA}" type="pres">
      <dgm:prSet presAssocID="{23A035C9-7DC0-4B00-A751-FEAE2A15D5AE}" presName="rootComposite" presStyleCnt="0"/>
      <dgm:spPr/>
    </dgm:pt>
    <dgm:pt modelId="{06953D89-1779-46A8-81DD-BB44A68DDD3F}" type="pres">
      <dgm:prSet presAssocID="{23A035C9-7DC0-4B00-A751-FEAE2A15D5AE}" presName="rootText" presStyleLbl="node1" presStyleIdx="2" presStyleCnt="4" custScaleX="188280" custScaleY="228537" custLinFactX="-100000" custLinFactNeighborX="-129710" custLinFactNeighborY="88399"/>
      <dgm:spPr/>
      <dgm:t>
        <a:bodyPr/>
        <a:lstStyle/>
        <a:p>
          <a:endParaRPr lang="ru-RU"/>
        </a:p>
      </dgm:t>
    </dgm:pt>
    <dgm:pt modelId="{D71BD775-DF28-4C65-93DC-A8942EBF9307}" type="pres">
      <dgm:prSet presAssocID="{23A035C9-7DC0-4B00-A751-FEAE2A15D5AE}" presName="rootConnector" presStyleLbl="node1" presStyleIdx="2" presStyleCnt="4"/>
      <dgm:spPr/>
      <dgm:t>
        <a:bodyPr/>
        <a:lstStyle/>
        <a:p>
          <a:endParaRPr lang="ru-RU"/>
        </a:p>
      </dgm:t>
    </dgm:pt>
    <dgm:pt modelId="{A5457744-827E-40FB-A54F-2CCF13A6EEB1}" type="pres">
      <dgm:prSet presAssocID="{23A035C9-7DC0-4B00-A751-FEAE2A15D5AE}" presName="childShape" presStyleCnt="0"/>
      <dgm:spPr/>
    </dgm:pt>
    <dgm:pt modelId="{1E4B1524-DB43-4C8E-A88E-5DD22AE200CA}" type="pres">
      <dgm:prSet presAssocID="{226B25D5-9AFF-40BB-864F-F668747AFA0B}" presName="root" presStyleCnt="0"/>
      <dgm:spPr/>
    </dgm:pt>
    <dgm:pt modelId="{A408B714-40D1-44BA-800E-052967C6AEDF}" type="pres">
      <dgm:prSet presAssocID="{226B25D5-9AFF-40BB-864F-F668747AFA0B}" presName="rootComposite" presStyleCnt="0"/>
      <dgm:spPr/>
    </dgm:pt>
    <dgm:pt modelId="{F4FF07BB-3BE3-4DFC-9B22-8F750FB4A141}" type="pres">
      <dgm:prSet presAssocID="{226B25D5-9AFF-40BB-864F-F668747AFA0B}" presName="rootText" presStyleLbl="node1" presStyleIdx="3" presStyleCnt="4" custScaleX="199359" custScaleY="199145" custLinFactX="-10203" custLinFactY="13754" custLinFactNeighborX="-100000" custLinFactNeighborY="100000"/>
      <dgm:spPr/>
      <dgm:t>
        <a:bodyPr/>
        <a:lstStyle/>
        <a:p>
          <a:endParaRPr lang="ru-RU"/>
        </a:p>
      </dgm:t>
    </dgm:pt>
    <dgm:pt modelId="{5B6BB5D4-1B1A-4B03-9245-6B085E758379}" type="pres">
      <dgm:prSet presAssocID="{226B25D5-9AFF-40BB-864F-F668747AFA0B}" presName="rootConnector" presStyleLbl="node1" presStyleIdx="3" presStyleCnt="4"/>
      <dgm:spPr/>
      <dgm:t>
        <a:bodyPr/>
        <a:lstStyle/>
        <a:p>
          <a:endParaRPr lang="ru-RU"/>
        </a:p>
      </dgm:t>
    </dgm:pt>
    <dgm:pt modelId="{CE7E3695-C7BE-48E1-955C-C1EFED3D8FE4}" type="pres">
      <dgm:prSet presAssocID="{226B25D5-9AFF-40BB-864F-F668747AFA0B}" presName="childShape" presStyleCnt="0"/>
      <dgm:spPr/>
    </dgm:pt>
  </dgm:ptLst>
  <dgm:cxnLst>
    <dgm:cxn modelId="{01C46CCB-5E7C-4F50-B314-8008F247E638}" srcId="{8B72C621-8568-4AA9-963C-187F518E82BE}" destId="{226B25D5-9AFF-40BB-864F-F668747AFA0B}" srcOrd="3" destOrd="0" parTransId="{AACECDA4-1D6C-4CFC-A5FE-4229FEA32A35}" sibTransId="{B8A10145-3068-4C1E-8856-EB432D48191E}"/>
    <dgm:cxn modelId="{290787F1-CF83-41E9-ABE3-A81BC5F5271D}" srcId="{8B72C621-8568-4AA9-963C-187F518E82BE}" destId="{9D45B635-A5BF-432C-9492-B5B571C51D5E}" srcOrd="0" destOrd="0" parTransId="{332C9C04-788E-4E4C-9D64-AAA767211F0F}" sibTransId="{3B6C29FC-DA3F-4EC9-9B44-8399F4D5121E}"/>
    <dgm:cxn modelId="{0492EF62-CDBE-487B-A86B-2EC81D66FAAF}" type="presOf" srcId="{23A035C9-7DC0-4B00-A751-FEAE2A15D5AE}" destId="{06953D89-1779-46A8-81DD-BB44A68DDD3F}" srcOrd="0" destOrd="0" presId="urn:microsoft.com/office/officeart/2005/8/layout/hierarchy3"/>
    <dgm:cxn modelId="{E9A2CD87-1FCC-435C-B783-E28F1A96CEA1}" srcId="{8B72C621-8568-4AA9-963C-187F518E82BE}" destId="{23A035C9-7DC0-4B00-A751-FEAE2A15D5AE}" srcOrd="2" destOrd="0" parTransId="{B4C1DE0E-09C6-4112-B5A0-A16D5E47061A}" sibTransId="{1219D85A-D8E7-4819-82D4-021DFA6BAB3F}"/>
    <dgm:cxn modelId="{F677CB61-AFDD-4DC2-AA8C-626ABBB747FB}" type="presOf" srcId="{226B25D5-9AFF-40BB-864F-F668747AFA0B}" destId="{5B6BB5D4-1B1A-4B03-9245-6B085E758379}" srcOrd="1" destOrd="0" presId="urn:microsoft.com/office/officeart/2005/8/layout/hierarchy3"/>
    <dgm:cxn modelId="{363AA349-9DF6-476E-BCF8-EF102797265A}" type="presOf" srcId="{9D45B635-A5BF-432C-9492-B5B571C51D5E}" destId="{3BEA890E-6BB8-4036-85D2-91EE4AB9C3B0}" srcOrd="1" destOrd="0" presId="urn:microsoft.com/office/officeart/2005/8/layout/hierarchy3"/>
    <dgm:cxn modelId="{1F2C10B9-80CC-4937-B879-DBF9BBA5C7A3}" type="presOf" srcId="{23A035C9-7DC0-4B00-A751-FEAE2A15D5AE}" destId="{D71BD775-DF28-4C65-93DC-A8942EBF9307}" srcOrd="1" destOrd="0" presId="urn:microsoft.com/office/officeart/2005/8/layout/hierarchy3"/>
    <dgm:cxn modelId="{FB97325F-54F7-491F-A572-03EB9D233945}" type="presOf" srcId="{9D45B635-A5BF-432C-9492-B5B571C51D5E}" destId="{3FEDCE02-2EC1-459D-A790-6146638FF5C9}" srcOrd="0" destOrd="0" presId="urn:microsoft.com/office/officeart/2005/8/layout/hierarchy3"/>
    <dgm:cxn modelId="{DAB8A1B1-FD19-4562-92C9-E4C6B031062D}" type="presOf" srcId="{F3DDD377-0F8A-47C4-8C83-703BBAB241C9}" destId="{111BD819-011A-4870-93F1-CF050CFC38AF}" srcOrd="0" destOrd="0" presId="urn:microsoft.com/office/officeart/2005/8/layout/hierarchy3"/>
    <dgm:cxn modelId="{26C828BF-CA21-4F0B-9B0D-15337AA9E857}" type="presOf" srcId="{226B25D5-9AFF-40BB-864F-F668747AFA0B}" destId="{F4FF07BB-3BE3-4DFC-9B22-8F750FB4A141}" srcOrd="0" destOrd="0" presId="urn:microsoft.com/office/officeart/2005/8/layout/hierarchy3"/>
    <dgm:cxn modelId="{21B9C3A9-857A-4185-9C2B-E013F34440D4}" srcId="{8B72C621-8568-4AA9-963C-187F518E82BE}" destId="{F3DDD377-0F8A-47C4-8C83-703BBAB241C9}" srcOrd="1" destOrd="0" parTransId="{9E159107-A544-4F96-A0DE-B888BABF257C}" sibTransId="{B548A802-7EB8-4917-BA5C-C6D0F66EFF44}"/>
    <dgm:cxn modelId="{434B9575-98AB-4B18-B9F8-DB6D34AF3316}" type="presOf" srcId="{8B72C621-8568-4AA9-963C-187F518E82BE}" destId="{2C0419B6-0724-4EDD-ABAB-749C336FC75D}" srcOrd="0" destOrd="0" presId="urn:microsoft.com/office/officeart/2005/8/layout/hierarchy3"/>
    <dgm:cxn modelId="{8594B2E8-AD61-4FB2-AD19-7716774A51A8}" type="presOf" srcId="{F3DDD377-0F8A-47C4-8C83-703BBAB241C9}" destId="{978E2EE7-4FED-460B-BDAF-D1B63867E456}" srcOrd="1" destOrd="0" presId="urn:microsoft.com/office/officeart/2005/8/layout/hierarchy3"/>
    <dgm:cxn modelId="{54A6313A-B09A-4A1A-AEDA-AB80F47D72EC}" type="presParOf" srcId="{2C0419B6-0724-4EDD-ABAB-749C336FC75D}" destId="{511309B4-96B6-4ADD-AC47-C21B53BF7862}" srcOrd="0" destOrd="0" presId="urn:microsoft.com/office/officeart/2005/8/layout/hierarchy3"/>
    <dgm:cxn modelId="{2D9CFB63-B182-4937-9502-44B9ABD10A96}" type="presParOf" srcId="{511309B4-96B6-4ADD-AC47-C21B53BF7862}" destId="{626FAB33-C42F-42C0-A24C-FC2C3F71524D}" srcOrd="0" destOrd="0" presId="urn:microsoft.com/office/officeart/2005/8/layout/hierarchy3"/>
    <dgm:cxn modelId="{2550ECF2-A010-44E1-BE2D-A3A5FA3100E9}" type="presParOf" srcId="{626FAB33-C42F-42C0-A24C-FC2C3F71524D}" destId="{3FEDCE02-2EC1-459D-A790-6146638FF5C9}" srcOrd="0" destOrd="0" presId="urn:microsoft.com/office/officeart/2005/8/layout/hierarchy3"/>
    <dgm:cxn modelId="{AF41A183-AC19-4F0F-ADF1-1B458134E2CB}" type="presParOf" srcId="{626FAB33-C42F-42C0-A24C-FC2C3F71524D}" destId="{3BEA890E-6BB8-4036-85D2-91EE4AB9C3B0}" srcOrd="1" destOrd="0" presId="urn:microsoft.com/office/officeart/2005/8/layout/hierarchy3"/>
    <dgm:cxn modelId="{C3A5E051-F03A-44FC-BF05-B8F4CBD360B4}" type="presParOf" srcId="{511309B4-96B6-4ADD-AC47-C21B53BF7862}" destId="{27FA4FA5-6098-4A56-8A2A-1ED662EA3D2A}" srcOrd="1" destOrd="0" presId="urn:microsoft.com/office/officeart/2005/8/layout/hierarchy3"/>
    <dgm:cxn modelId="{32C25BEA-DF14-467D-ADEB-2EB6D2E66CE7}" type="presParOf" srcId="{2C0419B6-0724-4EDD-ABAB-749C336FC75D}" destId="{BF88A56B-1228-4F64-B47F-300DB07DDA9F}" srcOrd="1" destOrd="0" presId="urn:microsoft.com/office/officeart/2005/8/layout/hierarchy3"/>
    <dgm:cxn modelId="{B3E57448-C494-4260-BED0-B32C9EBA0C7A}" type="presParOf" srcId="{BF88A56B-1228-4F64-B47F-300DB07DDA9F}" destId="{7A3C76BD-273A-47A8-9DF7-29B17E0FDBB2}" srcOrd="0" destOrd="0" presId="urn:microsoft.com/office/officeart/2005/8/layout/hierarchy3"/>
    <dgm:cxn modelId="{58247ECC-DAE6-4555-B084-E2259642448F}" type="presParOf" srcId="{7A3C76BD-273A-47A8-9DF7-29B17E0FDBB2}" destId="{111BD819-011A-4870-93F1-CF050CFC38AF}" srcOrd="0" destOrd="0" presId="urn:microsoft.com/office/officeart/2005/8/layout/hierarchy3"/>
    <dgm:cxn modelId="{325F6DD0-79EF-4048-9074-5FB897D88A15}" type="presParOf" srcId="{7A3C76BD-273A-47A8-9DF7-29B17E0FDBB2}" destId="{978E2EE7-4FED-460B-BDAF-D1B63867E456}" srcOrd="1" destOrd="0" presId="urn:microsoft.com/office/officeart/2005/8/layout/hierarchy3"/>
    <dgm:cxn modelId="{7AFB9340-60B2-4DC1-9FF6-27CBD89EB828}" type="presParOf" srcId="{BF88A56B-1228-4F64-B47F-300DB07DDA9F}" destId="{AF494C6F-046A-4741-AA70-17208CB21289}" srcOrd="1" destOrd="0" presId="urn:microsoft.com/office/officeart/2005/8/layout/hierarchy3"/>
    <dgm:cxn modelId="{05EFACB2-12D6-4669-A5FA-80998CCF5FDC}" type="presParOf" srcId="{2C0419B6-0724-4EDD-ABAB-749C336FC75D}" destId="{751A3A99-8A43-4F5F-B806-5C9BEE2981B9}" srcOrd="2" destOrd="0" presId="urn:microsoft.com/office/officeart/2005/8/layout/hierarchy3"/>
    <dgm:cxn modelId="{B83C5DF7-73DD-477E-9739-8AEE7AC8BD07}" type="presParOf" srcId="{751A3A99-8A43-4F5F-B806-5C9BEE2981B9}" destId="{88E35FCD-118F-4D72-9A15-2434E93BAEFA}" srcOrd="0" destOrd="0" presId="urn:microsoft.com/office/officeart/2005/8/layout/hierarchy3"/>
    <dgm:cxn modelId="{4E9DFC1C-A102-47D7-BB54-E5109B2EFE1A}" type="presParOf" srcId="{88E35FCD-118F-4D72-9A15-2434E93BAEFA}" destId="{06953D89-1779-46A8-81DD-BB44A68DDD3F}" srcOrd="0" destOrd="0" presId="urn:microsoft.com/office/officeart/2005/8/layout/hierarchy3"/>
    <dgm:cxn modelId="{006BAC99-8673-474D-A303-6520CDBE5C0A}" type="presParOf" srcId="{88E35FCD-118F-4D72-9A15-2434E93BAEFA}" destId="{D71BD775-DF28-4C65-93DC-A8942EBF9307}" srcOrd="1" destOrd="0" presId="urn:microsoft.com/office/officeart/2005/8/layout/hierarchy3"/>
    <dgm:cxn modelId="{F266B102-D5E2-49C3-BDBA-6636DC0C5D92}" type="presParOf" srcId="{751A3A99-8A43-4F5F-B806-5C9BEE2981B9}" destId="{A5457744-827E-40FB-A54F-2CCF13A6EEB1}" srcOrd="1" destOrd="0" presId="urn:microsoft.com/office/officeart/2005/8/layout/hierarchy3"/>
    <dgm:cxn modelId="{D9E9CC10-C839-41BB-ADAC-6BEAAC8FF40B}" type="presParOf" srcId="{2C0419B6-0724-4EDD-ABAB-749C336FC75D}" destId="{1E4B1524-DB43-4C8E-A88E-5DD22AE200CA}" srcOrd="3" destOrd="0" presId="urn:microsoft.com/office/officeart/2005/8/layout/hierarchy3"/>
    <dgm:cxn modelId="{29CBEA42-E51C-487A-B869-DB4266548D7E}" type="presParOf" srcId="{1E4B1524-DB43-4C8E-A88E-5DD22AE200CA}" destId="{A408B714-40D1-44BA-800E-052967C6AEDF}" srcOrd="0" destOrd="0" presId="urn:microsoft.com/office/officeart/2005/8/layout/hierarchy3"/>
    <dgm:cxn modelId="{9B3C6A33-29CD-43FD-BB42-3ECDBEB8D309}" type="presParOf" srcId="{A408B714-40D1-44BA-800E-052967C6AEDF}" destId="{F4FF07BB-3BE3-4DFC-9B22-8F750FB4A141}" srcOrd="0" destOrd="0" presId="urn:microsoft.com/office/officeart/2005/8/layout/hierarchy3"/>
    <dgm:cxn modelId="{BA739383-DC36-4B93-8601-7E84853377BF}" type="presParOf" srcId="{A408B714-40D1-44BA-800E-052967C6AEDF}" destId="{5B6BB5D4-1B1A-4B03-9245-6B085E758379}" srcOrd="1" destOrd="0" presId="urn:microsoft.com/office/officeart/2005/8/layout/hierarchy3"/>
    <dgm:cxn modelId="{0F2F46CB-8B48-428C-9045-074D719F2895}" type="presParOf" srcId="{1E4B1524-DB43-4C8E-A88E-5DD22AE200CA}" destId="{CE7E3695-C7BE-48E1-955C-C1EFED3D8FE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C7D45F-AC88-4359-9A47-218F6B541E66}" type="doc">
      <dgm:prSet loTypeId="urn:microsoft.com/office/officeart/2005/8/layout/gear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A5EF50-96DB-4F09-97A8-ADE916CCEC56}">
      <dgm:prSet/>
      <dgm:spPr/>
      <dgm:t>
        <a:bodyPr/>
        <a:lstStyle/>
        <a:p>
          <a:pPr rtl="0"/>
          <a:r>
            <a:rPr lang="kk-KZ" b="1" i="1" dirty="0">
              <a:latin typeface="Times New Roman" pitchFamily="18" charset="0"/>
              <a:cs typeface="Times New Roman" pitchFamily="18" charset="0"/>
            </a:rPr>
            <a:t>Аллогенді- (100 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% </a:t>
          </a:r>
          <a:r>
            <a:rPr lang="kk-KZ" b="1" i="1" dirty="0">
              <a:latin typeface="Times New Roman" pitchFamily="18" charset="0"/>
              <a:cs typeface="Times New Roman" pitchFamily="18" charset="0"/>
            </a:rPr>
            <a:t>сәйкес)  науқасқа туыс немесе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>
              <a:latin typeface="Times New Roman" pitchFamily="18" charset="0"/>
              <a:cs typeface="Times New Roman" pitchFamily="18" charset="0"/>
            </a:rPr>
            <a:t>генетикалық құрылымы ұқсас</a:t>
          </a:r>
          <a:r>
            <a:rPr lang="kk-KZ" b="1" i="1" dirty="0">
              <a:latin typeface="Times New Roman" pitchFamily="18" charset="0"/>
              <a:cs typeface="Times New Roman" pitchFamily="18" charset="0"/>
            </a:rPr>
            <a:t> туыс емес донордан сәйкес сүйек кемігін құю.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D65D9FF2-CAFC-45FF-92CE-D93E5BACF91A}" type="parTrans" cxnId="{32E31771-D030-43EA-8795-A5796CBD9478}">
      <dgm:prSet/>
      <dgm:spPr/>
      <dgm:t>
        <a:bodyPr/>
        <a:lstStyle/>
        <a:p>
          <a:endParaRPr lang="ru-RU"/>
        </a:p>
      </dgm:t>
    </dgm:pt>
    <dgm:pt modelId="{6375D483-8F9E-4BDA-9BE0-8061910FE855}" type="sibTrans" cxnId="{32E31771-D030-43EA-8795-A5796CBD9478}">
      <dgm:prSet/>
      <dgm:spPr/>
      <dgm:t>
        <a:bodyPr/>
        <a:lstStyle/>
        <a:p>
          <a:endParaRPr lang="ru-RU"/>
        </a:p>
      </dgm:t>
    </dgm:pt>
    <dgm:pt modelId="{1D836BFE-CED8-44B5-B395-CB0C7531D027}" type="pres">
      <dgm:prSet presAssocID="{0EC7D45F-AC88-4359-9A47-218F6B541E6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B56E7-0C56-4254-ABA1-BC4B2C5945E9}" type="pres">
      <dgm:prSet presAssocID="{6FA5EF50-96DB-4F09-97A8-ADE916CCEC56}" presName="gear1" presStyleLbl="node1" presStyleIdx="0" presStyleCnt="1" custScaleX="170527" custScaleY="132867" custLinFactNeighborX="-36637" custLinFactNeighborY="-368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42C7B-E4A7-41C2-BA1D-6E5B15C463B1}" type="pres">
      <dgm:prSet presAssocID="{6FA5EF50-96DB-4F09-97A8-ADE916CCEC56}" presName="gear1srcNode" presStyleLbl="node1" presStyleIdx="0" presStyleCnt="1"/>
      <dgm:spPr/>
      <dgm:t>
        <a:bodyPr/>
        <a:lstStyle/>
        <a:p>
          <a:endParaRPr lang="ru-RU"/>
        </a:p>
      </dgm:t>
    </dgm:pt>
    <dgm:pt modelId="{12BB459B-E3B5-4647-86BA-049858014361}" type="pres">
      <dgm:prSet presAssocID="{6FA5EF50-96DB-4F09-97A8-ADE916CCEC56}" presName="gear1dstNode" presStyleLbl="node1" presStyleIdx="0" presStyleCnt="1"/>
      <dgm:spPr/>
      <dgm:t>
        <a:bodyPr/>
        <a:lstStyle/>
        <a:p>
          <a:endParaRPr lang="ru-RU"/>
        </a:p>
      </dgm:t>
    </dgm:pt>
    <dgm:pt modelId="{1095D1D5-A34C-4D03-9A3D-E83B87ADBF22}" type="pres">
      <dgm:prSet presAssocID="{6375D483-8F9E-4BDA-9BE0-8061910FE855}" presName="connector1" presStyleLbl="sibTrans2D1" presStyleIdx="0" presStyleCnt="1" custAng="17649773" custScaleX="65006" custScaleY="132045" custLinFactNeighborX="50026" custLinFactNeighborY="-51017"/>
      <dgm:spPr/>
      <dgm:t>
        <a:bodyPr/>
        <a:lstStyle/>
        <a:p>
          <a:endParaRPr lang="ru-RU"/>
        </a:p>
      </dgm:t>
    </dgm:pt>
  </dgm:ptLst>
  <dgm:cxnLst>
    <dgm:cxn modelId="{FAE262FC-8EC1-446C-AA57-7B5CACD3F381}" type="presOf" srcId="{6FA5EF50-96DB-4F09-97A8-ADE916CCEC56}" destId="{12BB459B-E3B5-4647-86BA-049858014361}" srcOrd="2" destOrd="0" presId="urn:microsoft.com/office/officeart/2005/8/layout/gear1"/>
    <dgm:cxn modelId="{32E31771-D030-43EA-8795-A5796CBD9478}" srcId="{0EC7D45F-AC88-4359-9A47-218F6B541E66}" destId="{6FA5EF50-96DB-4F09-97A8-ADE916CCEC56}" srcOrd="0" destOrd="0" parTransId="{D65D9FF2-CAFC-45FF-92CE-D93E5BACF91A}" sibTransId="{6375D483-8F9E-4BDA-9BE0-8061910FE855}"/>
    <dgm:cxn modelId="{7292DC17-58FF-492C-B79C-C587E6A04471}" type="presOf" srcId="{6FA5EF50-96DB-4F09-97A8-ADE916CCEC56}" destId="{ECFB56E7-0C56-4254-ABA1-BC4B2C5945E9}" srcOrd="0" destOrd="0" presId="urn:microsoft.com/office/officeart/2005/8/layout/gear1"/>
    <dgm:cxn modelId="{912583B0-696C-4EFB-BB46-4C1F15A8097F}" type="presOf" srcId="{6375D483-8F9E-4BDA-9BE0-8061910FE855}" destId="{1095D1D5-A34C-4D03-9A3D-E83B87ADBF22}" srcOrd="0" destOrd="0" presId="urn:microsoft.com/office/officeart/2005/8/layout/gear1"/>
    <dgm:cxn modelId="{8C550C21-90F1-4EBA-8392-98E3825F3456}" type="presOf" srcId="{6FA5EF50-96DB-4F09-97A8-ADE916CCEC56}" destId="{BF342C7B-E4A7-41C2-BA1D-6E5B15C463B1}" srcOrd="1" destOrd="0" presId="urn:microsoft.com/office/officeart/2005/8/layout/gear1"/>
    <dgm:cxn modelId="{48887354-47FA-43B4-84D5-7C9D19FE9BEF}" type="presOf" srcId="{0EC7D45F-AC88-4359-9A47-218F6B541E66}" destId="{1D836BFE-CED8-44B5-B395-CB0C7531D027}" srcOrd="0" destOrd="0" presId="urn:microsoft.com/office/officeart/2005/8/layout/gear1"/>
    <dgm:cxn modelId="{548E22C6-39D7-4F4C-ACB8-D973C9E91E1E}" type="presParOf" srcId="{1D836BFE-CED8-44B5-B395-CB0C7531D027}" destId="{ECFB56E7-0C56-4254-ABA1-BC4B2C5945E9}" srcOrd="0" destOrd="0" presId="urn:microsoft.com/office/officeart/2005/8/layout/gear1"/>
    <dgm:cxn modelId="{2804CF33-5E3F-4A04-97C4-9CAC90109D63}" type="presParOf" srcId="{1D836BFE-CED8-44B5-B395-CB0C7531D027}" destId="{BF342C7B-E4A7-41C2-BA1D-6E5B15C463B1}" srcOrd="1" destOrd="0" presId="urn:microsoft.com/office/officeart/2005/8/layout/gear1"/>
    <dgm:cxn modelId="{0C5D8BD7-69C0-4B4A-A52D-A4237693420D}" type="presParOf" srcId="{1D836BFE-CED8-44B5-B395-CB0C7531D027}" destId="{12BB459B-E3B5-4647-86BA-049858014361}" srcOrd="2" destOrd="0" presId="urn:microsoft.com/office/officeart/2005/8/layout/gear1"/>
    <dgm:cxn modelId="{BF1657AC-D1C7-4323-A833-1429FDF15828}" type="presParOf" srcId="{1D836BFE-CED8-44B5-B395-CB0C7531D027}" destId="{1095D1D5-A34C-4D03-9A3D-E83B87ADBF2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BF413B-8219-4493-8CE0-BB4D46D3D7F9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B7F322-5AFE-4FDD-A5F5-0B30FAC47612}">
      <dgm:prSet/>
      <dgm:spPr/>
      <dgm:t>
        <a:bodyPr/>
        <a:lstStyle/>
        <a:p>
          <a:pPr rtl="0"/>
          <a:r>
            <a:rPr lang="ru-RU" dirty="0" err="1">
              <a:latin typeface="Times New Roman" pitchFamily="18" charset="0"/>
              <a:cs typeface="Times New Roman" pitchFamily="18" charset="0"/>
            </a:rPr>
            <a:t>Сингенд</a:t>
          </a:r>
          <a:r>
            <a:rPr lang="kk-KZ" dirty="0">
              <a:latin typeface="Times New Roman" pitchFamily="18" charset="0"/>
              <a:cs typeface="Times New Roman" pitchFamily="18" charset="0"/>
            </a:rPr>
            <a:t>і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-</a:t>
          </a:r>
          <a:r>
            <a:rPr lang="kk-KZ" dirty="0">
              <a:latin typeface="Times New Roman" pitchFamily="18" charset="0"/>
              <a:cs typeface="Times New Roman" pitchFamily="18" charset="0"/>
            </a:rPr>
            <a:t> бір жұмыртқалы егізден алынған суйек кемігін құю.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84DA52F-F896-413B-B771-77F436544D88}" type="parTrans" cxnId="{65A2200C-CD8E-4345-8F64-E650C1507681}">
      <dgm:prSet/>
      <dgm:spPr/>
      <dgm:t>
        <a:bodyPr/>
        <a:lstStyle/>
        <a:p>
          <a:endParaRPr lang="ru-RU"/>
        </a:p>
      </dgm:t>
    </dgm:pt>
    <dgm:pt modelId="{564E450D-8F27-45F6-9879-8BE94B94995E}" type="sibTrans" cxnId="{65A2200C-CD8E-4345-8F64-E650C1507681}">
      <dgm:prSet/>
      <dgm:spPr/>
      <dgm:t>
        <a:bodyPr/>
        <a:lstStyle/>
        <a:p>
          <a:endParaRPr lang="ru-RU"/>
        </a:p>
      </dgm:t>
    </dgm:pt>
    <dgm:pt modelId="{1CE74A76-FB47-4FB9-BF25-6F137684BAB6}" type="pres">
      <dgm:prSet presAssocID="{D6BF413B-8219-4493-8CE0-BB4D46D3D7F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6DE0D-8625-40BA-8B5F-FCB40DD94FB1}" type="pres">
      <dgm:prSet presAssocID="{25B7F322-5AFE-4FDD-A5F5-0B30FAC47612}" presName="gear1" presStyleLbl="node1" presStyleIdx="0" presStyleCnt="1" custScaleX="143839" custScaleY="149854" custLinFactNeighborX="-24011" custLinFactNeighborY="-10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0EB5B-42A8-4B84-8E3F-59F7FEDF8046}" type="pres">
      <dgm:prSet presAssocID="{25B7F322-5AFE-4FDD-A5F5-0B30FAC47612}" presName="gear1srcNode" presStyleLbl="node1" presStyleIdx="0" presStyleCnt="1"/>
      <dgm:spPr/>
      <dgm:t>
        <a:bodyPr/>
        <a:lstStyle/>
        <a:p>
          <a:endParaRPr lang="ru-RU"/>
        </a:p>
      </dgm:t>
    </dgm:pt>
    <dgm:pt modelId="{319E1B68-07BD-486F-89D7-238928F721BD}" type="pres">
      <dgm:prSet presAssocID="{25B7F322-5AFE-4FDD-A5F5-0B30FAC47612}" presName="gear1dstNode" presStyleLbl="node1" presStyleIdx="0" presStyleCnt="1"/>
      <dgm:spPr/>
      <dgm:t>
        <a:bodyPr/>
        <a:lstStyle/>
        <a:p>
          <a:endParaRPr lang="ru-RU"/>
        </a:p>
      </dgm:t>
    </dgm:pt>
    <dgm:pt modelId="{DB92E084-D462-48D6-9ACF-6E458645AF7A}" type="pres">
      <dgm:prSet presAssocID="{564E450D-8F27-45F6-9879-8BE94B94995E}" presName="connector1" presStyleLbl="sibTrans2D1" presStyleIdx="0" presStyleCnt="1" custFlipVert="1" custFlipHor="1" custScaleX="47582" custScaleY="8662" custLinFactX="-3886" custLinFactY="-31318" custLinFactNeighborX="-100000" custLinFactNeighborY="-100000"/>
      <dgm:spPr/>
      <dgm:t>
        <a:bodyPr/>
        <a:lstStyle/>
        <a:p>
          <a:endParaRPr lang="ru-RU"/>
        </a:p>
      </dgm:t>
    </dgm:pt>
  </dgm:ptLst>
  <dgm:cxnLst>
    <dgm:cxn modelId="{F5AA7267-7D28-4911-B636-45E964845159}" type="presOf" srcId="{25B7F322-5AFE-4FDD-A5F5-0B30FAC47612}" destId="{1310EB5B-42A8-4B84-8E3F-59F7FEDF8046}" srcOrd="1" destOrd="0" presId="urn:microsoft.com/office/officeart/2005/8/layout/gear1"/>
    <dgm:cxn modelId="{F3760A4F-CB1F-432F-9937-BAFDF29DBEEA}" type="presOf" srcId="{564E450D-8F27-45F6-9879-8BE94B94995E}" destId="{DB92E084-D462-48D6-9ACF-6E458645AF7A}" srcOrd="0" destOrd="0" presId="urn:microsoft.com/office/officeart/2005/8/layout/gear1"/>
    <dgm:cxn modelId="{65A2200C-CD8E-4345-8F64-E650C1507681}" srcId="{D6BF413B-8219-4493-8CE0-BB4D46D3D7F9}" destId="{25B7F322-5AFE-4FDD-A5F5-0B30FAC47612}" srcOrd="0" destOrd="0" parTransId="{A84DA52F-F896-413B-B771-77F436544D88}" sibTransId="{564E450D-8F27-45F6-9879-8BE94B94995E}"/>
    <dgm:cxn modelId="{07DE70A3-42FB-405B-B205-6E6E5EB76F17}" type="presOf" srcId="{25B7F322-5AFE-4FDD-A5F5-0B30FAC47612}" destId="{319E1B68-07BD-486F-89D7-238928F721BD}" srcOrd="2" destOrd="0" presId="urn:microsoft.com/office/officeart/2005/8/layout/gear1"/>
    <dgm:cxn modelId="{7543433D-E3E8-4F67-B800-44354D0B0C2B}" type="presOf" srcId="{D6BF413B-8219-4493-8CE0-BB4D46D3D7F9}" destId="{1CE74A76-FB47-4FB9-BF25-6F137684BAB6}" srcOrd="0" destOrd="0" presId="urn:microsoft.com/office/officeart/2005/8/layout/gear1"/>
    <dgm:cxn modelId="{AE60949A-8087-4C41-85D7-1FCA240404BD}" type="presOf" srcId="{25B7F322-5AFE-4FDD-A5F5-0B30FAC47612}" destId="{23A6DE0D-8625-40BA-8B5F-FCB40DD94FB1}" srcOrd="0" destOrd="0" presId="urn:microsoft.com/office/officeart/2005/8/layout/gear1"/>
    <dgm:cxn modelId="{411E3DE4-55CF-4046-B539-571E409FCBA1}" type="presParOf" srcId="{1CE74A76-FB47-4FB9-BF25-6F137684BAB6}" destId="{23A6DE0D-8625-40BA-8B5F-FCB40DD94FB1}" srcOrd="0" destOrd="0" presId="urn:microsoft.com/office/officeart/2005/8/layout/gear1"/>
    <dgm:cxn modelId="{C3027B28-C817-4B17-AC19-A3FC8723D895}" type="presParOf" srcId="{1CE74A76-FB47-4FB9-BF25-6F137684BAB6}" destId="{1310EB5B-42A8-4B84-8E3F-59F7FEDF8046}" srcOrd="1" destOrd="0" presId="urn:microsoft.com/office/officeart/2005/8/layout/gear1"/>
    <dgm:cxn modelId="{DEBA92DE-1C2E-4F1C-A03A-BB2D415B944C}" type="presParOf" srcId="{1CE74A76-FB47-4FB9-BF25-6F137684BAB6}" destId="{319E1B68-07BD-486F-89D7-238928F721BD}" srcOrd="2" destOrd="0" presId="urn:microsoft.com/office/officeart/2005/8/layout/gear1"/>
    <dgm:cxn modelId="{656C8011-F3F6-4E3C-94E4-F248E5A6CABC}" type="presParOf" srcId="{1CE74A76-FB47-4FB9-BF25-6F137684BAB6}" destId="{DB92E084-D462-48D6-9ACF-6E458645AF7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BAE8F3-ED7D-4960-B5AB-C603B1A39ACA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6A8B42-484C-41A8-9EBB-72C8DC233F4A}">
      <dgm:prSet/>
      <dgm:spPr/>
      <dgm:t>
        <a:bodyPr/>
        <a:lstStyle/>
        <a:p>
          <a:pPr rtl="0"/>
          <a:r>
            <a:rPr lang="kk-KZ" dirty="0">
              <a:latin typeface="Times New Roman" pitchFamily="18" charset="0"/>
              <a:cs typeface="Times New Roman" pitchFamily="18" charset="0"/>
            </a:rPr>
            <a:t>Туысы (сибс)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- </a:t>
          </a:r>
          <a:r>
            <a:rPr lang="kk-KZ" dirty="0">
              <a:latin typeface="Times New Roman" pitchFamily="18" charset="0"/>
              <a:cs typeface="Times New Roman" pitchFamily="18" charset="0"/>
            </a:rPr>
            <a:t> апасы, ағасы т.б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74D0146-E47A-4717-BE68-303249E761D2}" type="parTrans" cxnId="{E4C07623-C8C5-49C3-9478-162F27FFF35F}">
      <dgm:prSet/>
      <dgm:spPr/>
      <dgm:t>
        <a:bodyPr/>
        <a:lstStyle/>
        <a:p>
          <a:endParaRPr lang="ru-RU"/>
        </a:p>
      </dgm:t>
    </dgm:pt>
    <dgm:pt modelId="{8B9BF229-60CE-4806-A080-A2763FEFBB8E}" type="sibTrans" cxnId="{E4C07623-C8C5-49C3-9478-162F27FFF35F}">
      <dgm:prSet/>
      <dgm:spPr/>
      <dgm:t>
        <a:bodyPr/>
        <a:lstStyle/>
        <a:p>
          <a:endParaRPr lang="ru-RU"/>
        </a:p>
      </dgm:t>
    </dgm:pt>
    <dgm:pt modelId="{FCC96F37-3A09-4374-BFB4-0E23CB42E55B}" type="pres">
      <dgm:prSet presAssocID="{6FBAE8F3-ED7D-4960-B5AB-C603B1A39AC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5EFD8-82E7-439D-9EFD-E7F88419EB3F}" type="pres">
      <dgm:prSet presAssocID="{576A8B42-484C-41A8-9EBB-72C8DC233F4A}" presName="gear1" presStyleLbl="node1" presStyleIdx="0" presStyleCnt="1" custScaleX="210526" custScaleY="181818" custLinFactNeighborX="-75758" custLinFactNeighborY="-81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BDE3-F815-441C-A1E2-5AF5021916EE}" type="pres">
      <dgm:prSet presAssocID="{576A8B42-484C-41A8-9EBB-72C8DC233F4A}" presName="gear1srcNode" presStyleLbl="node1" presStyleIdx="0" presStyleCnt="1"/>
      <dgm:spPr/>
      <dgm:t>
        <a:bodyPr/>
        <a:lstStyle/>
        <a:p>
          <a:endParaRPr lang="ru-RU"/>
        </a:p>
      </dgm:t>
    </dgm:pt>
    <dgm:pt modelId="{F8922369-161C-4529-9EE1-CDA4770F115E}" type="pres">
      <dgm:prSet presAssocID="{576A8B42-484C-41A8-9EBB-72C8DC233F4A}" presName="gear1dstNode" presStyleLbl="node1" presStyleIdx="0" presStyleCnt="1"/>
      <dgm:spPr/>
      <dgm:t>
        <a:bodyPr/>
        <a:lstStyle/>
        <a:p>
          <a:endParaRPr lang="ru-RU"/>
        </a:p>
      </dgm:t>
    </dgm:pt>
    <dgm:pt modelId="{ECD70B9B-416D-4982-992D-4C8513EB9252}" type="pres">
      <dgm:prSet presAssocID="{8B9BF229-60CE-4806-A080-A2763FEFBB8E}" presName="connector1" presStyleLbl="sibTrans2D1" presStyleIdx="0" presStyleCnt="1" custFlipHor="0" custScaleX="7821"/>
      <dgm:spPr/>
      <dgm:t>
        <a:bodyPr/>
        <a:lstStyle/>
        <a:p>
          <a:endParaRPr lang="ru-RU"/>
        </a:p>
      </dgm:t>
    </dgm:pt>
  </dgm:ptLst>
  <dgm:cxnLst>
    <dgm:cxn modelId="{796BE174-5831-4CA7-95C5-72A74DAF2C09}" type="presOf" srcId="{576A8B42-484C-41A8-9EBB-72C8DC233F4A}" destId="{F8922369-161C-4529-9EE1-CDA4770F115E}" srcOrd="2" destOrd="0" presId="urn:microsoft.com/office/officeart/2005/8/layout/gear1"/>
    <dgm:cxn modelId="{88B767DC-38EE-440C-9E38-F15CA406099D}" type="presOf" srcId="{576A8B42-484C-41A8-9EBB-72C8DC233F4A}" destId="{EE0CBDE3-F815-441C-A1E2-5AF5021916EE}" srcOrd="1" destOrd="0" presId="urn:microsoft.com/office/officeart/2005/8/layout/gear1"/>
    <dgm:cxn modelId="{A3699846-A89D-4B6C-8072-565FFE525CD4}" type="presOf" srcId="{6FBAE8F3-ED7D-4960-B5AB-C603B1A39ACA}" destId="{FCC96F37-3A09-4374-BFB4-0E23CB42E55B}" srcOrd="0" destOrd="0" presId="urn:microsoft.com/office/officeart/2005/8/layout/gear1"/>
    <dgm:cxn modelId="{7F45FA7E-0C94-451B-A6B9-87BD1A43E62D}" type="presOf" srcId="{576A8B42-484C-41A8-9EBB-72C8DC233F4A}" destId="{3505EFD8-82E7-439D-9EFD-E7F88419EB3F}" srcOrd="0" destOrd="0" presId="urn:microsoft.com/office/officeart/2005/8/layout/gear1"/>
    <dgm:cxn modelId="{CD0AFCBA-6982-4C26-BBB4-811E9AF2B051}" type="presOf" srcId="{8B9BF229-60CE-4806-A080-A2763FEFBB8E}" destId="{ECD70B9B-416D-4982-992D-4C8513EB9252}" srcOrd="0" destOrd="0" presId="urn:microsoft.com/office/officeart/2005/8/layout/gear1"/>
    <dgm:cxn modelId="{E4C07623-C8C5-49C3-9478-162F27FFF35F}" srcId="{6FBAE8F3-ED7D-4960-B5AB-C603B1A39ACA}" destId="{576A8B42-484C-41A8-9EBB-72C8DC233F4A}" srcOrd="0" destOrd="0" parTransId="{774D0146-E47A-4717-BE68-303249E761D2}" sibTransId="{8B9BF229-60CE-4806-A080-A2763FEFBB8E}"/>
    <dgm:cxn modelId="{02BDDFAF-CBD4-43CE-A2BF-3112FF72E656}" type="presParOf" srcId="{FCC96F37-3A09-4374-BFB4-0E23CB42E55B}" destId="{3505EFD8-82E7-439D-9EFD-E7F88419EB3F}" srcOrd="0" destOrd="0" presId="urn:microsoft.com/office/officeart/2005/8/layout/gear1"/>
    <dgm:cxn modelId="{7AC1F43C-70CE-4352-A2B9-4892BBC42307}" type="presParOf" srcId="{FCC96F37-3A09-4374-BFB4-0E23CB42E55B}" destId="{EE0CBDE3-F815-441C-A1E2-5AF5021916EE}" srcOrd="1" destOrd="0" presId="urn:microsoft.com/office/officeart/2005/8/layout/gear1"/>
    <dgm:cxn modelId="{FCC26FB1-7D49-42E8-8922-87EAE53CA07B}" type="presParOf" srcId="{FCC96F37-3A09-4374-BFB4-0E23CB42E55B}" destId="{F8922369-161C-4529-9EE1-CDA4770F115E}" srcOrd="2" destOrd="0" presId="urn:microsoft.com/office/officeart/2005/8/layout/gear1"/>
    <dgm:cxn modelId="{4BACD5CC-E4BB-43D3-B33E-C7B5500189F3}" type="presParOf" srcId="{FCC96F37-3A09-4374-BFB4-0E23CB42E55B}" destId="{ECD70B9B-416D-4982-992D-4C8513EB925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EEA706-AB0A-4260-8CBA-C5CC62326522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1E51D-CAE5-440C-8435-F4FB049B9D26}">
      <dgm:prSet custT="1"/>
      <dgm:spPr/>
      <dgm:t>
        <a:bodyPr/>
        <a:lstStyle/>
        <a:p>
          <a:pPr rtl="0"/>
          <a:r>
            <a:rPr lang="kk-KZ" sz="1800" dirty="0">
              <a:latin typeface="Times New Roman" pitchFamily="18" charset="0"/>
              <a:cs typeface="Times New Roman" pitchFamily="18" charset="0"/>
            </a:rPr>
            <a:t>Туыс емес донар генетикалық құрылымы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100 % </a:t>
          </a:r>
          <a:r>
            <a:rPr lang="kk-KZ" sz="1800" dirty="0">
              <a:latin typeface="Times New Roman" pitchFamily="18" charset="0"/>
              <a:cs typeface="Times New Roman" pitchFamily="18" charset="0"/>
            </a:rPr>
            <a:t>сәйкес донордан алынады</a:t>
          </a:r>
          <a:r>
            <a:rPr lang="kk-KZ" sz="1400" dirty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71806F7-289B-4819-A979-623DFFF81F1C}" type="parTrans" cxnId="{8B643A9D-1527-40D8-945F-16B70BE5E6AC}">
      <dgm:prSet/>
      <dgm:spPr/>
      <dgm:t>
        <a:bodyPr/>
        <a:lstStyle/>
        <a:p>
          <a:endParaRPr lang="ru-RU"/>
        </a:p>
      </dgm:t>
    </dgm:pt>
    <dgm:pt modelId="{CDB91F9F-4F7D-4BEC-BD93-6A173A2EBF59}" type="sibTrans" cxnId="{8B643A9D-1527-40D8-945F-16B70BE5E6AC}">
      <dgm:prSet/>
      <dgm:spPr/>
      <dgm:t>
        <a:bodyPr/>
        <a:lstStyle/>
        <a:p>
          <a:endParaRPr lang="ru-RU"/>
        </a:p>
      </dgm:t>
    </dgm:pt>
    <dgm:pt modelId="{8018B1B1-8960-4CFC-AABC-24B9FA2F7812}" type="pres">
      <dgm:prSet presAssocID="{44EEA706-AB0A-4260-8CBA-C5CC6232652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C100D-0866-4EEC-B8D6-C00F6DC80C39}" type="pres">
      <dgm:prSet presAssocID="{13E1E51D-CAE5-440C-8435-F4FB049B9D26}" presName="gear1" presStyleLbl="node1" presStyleIdx="0" presStyleCnt="1" custScaleX="302862" custScaleY="172211" custLinFactNeighborX="-91255" custLinFactNeighborY="25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BC148-E0EA-4A10-B80C-084BE6377917}" type="pres">
      <dgm:prSet presAssocID="{13E1E51D-CAE5-440C-8435-F4FB049B9D26}" presName="gear1srcNode" presStyleLbl="node1" presStyleIdx="0" presStyleCnt="1"/>
      <dgm:spPr/>
      <dgm:t>
        <a:bodyPr/>
        <a:lstStyle/>
        <a:p>
          <a:endParaRPr lang="ru-RU"/>
        </a:p>
      </dgm:t>
    </dgm:pt>
    <dgm:pt modelId="{6EBFAF73-735B-47C4-AAC5-81358C1C9F02}" type="pres">
      <dgm:prSet presAssocID="{13E1E51D-CAE5-440C-8435-F4FB049B9D26}" presName="gear1dstNode" presStyleLbl="node1" presStyleIdx="0" presStyleCnt="1"/>
      <dgm:spPr/>
      <dgm:t>
        <a:bodyPr/>
        <a:lstStyle/>
        <a:p>
          <a:endParaRPr lang="ru-RU"/>
        </a:p>
      </dgm:t>
    </dgm:pt>
    <dgm:pt modelId="{A385731F-BE6C-4D25-922D-8003A4B893C8}" type="pres">
      <dgm:prSet presAssocID="{CDB91F9F-4F7D-4BEC-BD93-6A173A2EBF59}" presName="connector1" presStyleLbl="sibTrans2D1" presStyleIdx="0" presStyleCnt="1" custFlipHor="0" custScaleX="82122" custScaleY="20151" custLinFactX="-600000" custLinFactNeighborX="-645987" custLinFactNeighborY="-54161"/>
      <dgm:spPr/>
      <dgm:t>
        <a:bodyPr/>
        <a:lstStyle/>
        <a:p>
          <a:endParaRPr lang="ru-RU"/>
        </a:p>
      </dgm:t>
    </dgm:pt>
  </dgm:ptLst>
  <dgm:cxnLst>
    <dgm:cxn modelId="{8B643A9D-1527-40D8-945F-16B70BE5E6AC}" srcId="{44EEA706-AB0A-4260-8CBA-C5CC62326522}" destId="{13E1E51D-CAE5-440C-8435-F4FB049B9D26}" srcOrd="0" destOrd="0" parTransId="{471806F7-289B-4819-A979-623DFFF81F1C}" sibTransId="{CDB91F9F-4F7D-4BEC-BD93-6A173A2EBF59}"/>
    <dgm:cxn modelId="{A34C4A9A-8B4E-4859-99E0-70E2A1BCFBC0}" type="presOf" srcId="{13E1E51D-CAE5-440C-8435-F4FB049B9D26}" destId="{F9AC100D-0866-4EEC-B8D6-C00F6DC80C39}" srcOrd="0" destOrd="0" presId="urn:microsoft.com/office/officeart/2005/8/layout/gear1"/>
    <dgm:cxn modelId="{A9FAACCF-D470-4DE4-9342-0E68EDC20DE2}" type="presOf" srcId="{13E1E51D-CAE5-440C-8435-F4FB049B9D26}" destId="{40BBC148-E0EA-4A10-B80C-084BE6377917}" srcOrd="1" destOrd="0" presId="urn:microsoft.com/office/officeart/2005/8/layout/gear1"/>
    <dgm:cxn modelId="{071AED31-0B18-4D5F-A61B-9A3BAA106FFA}" type="presOf" srcId="{13E1E51D-CAE5-440C-8435-F4FB049B9D26}" destId="{6EBFAF73-735B-47C4-AAC5-81358C1C9F02}" srcOrd="2" destOrd="0" presId="urn:microsoft.com/office/officeart/2005/8/layout/gear1"/>
    <dgm:cxn modelId="{1501B6AC-EFC1-4471-8604-913D26A9AEE8}" type="presOf" srcId="{44EEA706-AB0A-4260-8CBA-C5CC62326522}" destId="{8018B1B1-8960-4CFC-AABC-24B9FA2F7812}" srcOrd="0" destOrd="0" presId="urn:microsoft.com/office/officeart/2005/8/layout/gear1"/>
    <dgm:cxn modelId="{B137716B-8CDC-4243-B632-265BFC912F89}" type="presOf" srcId="{CDB91F9F-4F7D-4BEC-BD93-6A173A2EBF59}" destId="{A385731F-BE6C-4D25-922D-8003A4B893C8}" srcOrd="0" destOrd="0" presId="urn:microsoft.com/office/officeart/2005/8/layout/gear1"/>
    <dgm:cxn modelId="{6B3688BF-57A0-4B2D-B801-5296B9ACA881}" type="presParOf" srcId="{8018B1B1-8960-4CFC-AABC-24B9FA2F7812}" destId="{F9AC100D-0866-4EEC-B8D6-C00F6DC80C39}" srcOrd="0" destOrd="0" presId="urn:microsoft.com/office/officeart/2005/8/layout/gear1"/>
    <dgm:cxn modelId="{CC24B98F-DE07-445B-A9A9-7D108B694902}" type="presParOf" srcId="{8018B1B1-8960-4CFC-AABC-24B9FA2F7812}" destId="{40BBC148-E0EA-4A10-B80C-084BE6377917}" srcOrd="1" destOrd="0" presId="urn:microsoft.com/office/officeart/2005/8/layout/gear1"/>
    <dgm:cxn modelId="{0FDC4D07-1CE9-4AEB-9E17-A8B6CF441899}" type="presParOf" srcId="{8018B1B1-8960-4CFC-AABC-24B9FA2F7812}" destId="{6EBFAF73-735B-47C4-AAC5-81358C1C9F02}" srcOrd="2" destOrd="0" presId="urn:microsoft.com/office/officeart/2005/8/layout/gear1"/>
    <dgm:cxn modelId="{529BE288-8FC2-48A4-922E-FB2050EA1189}" type="presParOf" srcId="{8018B1B1-8960-4CFC-AABC-24B9FA2F7812}" destId="{A385731F-BE6C-4D25-922D-8003A4B893C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1590C3-60AD-4D4B-AE2A-3E101B68017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B5C94B-6C84-4586-900F-4832F91982FF}">
      <dgm:prSet custT="1"/>
      <dgm:spPr/>
      <dgm:t>
        <a:bodyPr/>
        <a:lstStyle/>
        <a:p>
          <a:pPr rtl="0"/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Сүйек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кемігін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перифериялық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қандағы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бағаналы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жасушалар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трансплантациясын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қандай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ауру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түрлерінде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қолдануға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?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CB47EEA7-03D1-4052-932A-B22EE8A35E96}" type="parTrans" cxnId="{23A4B980-4A87-4D2E-B738-D60F00CF5F74}">
      <dgm:prSet/>
      <dgm:spPr/>
      <dgm:t>
        <a:bodyPr/>
        <a:lstStyle/>
        <a:p>
          <a:endParaRPr lang="ru-RU"/>
        </a:p>
      </dgm:t>
    </dgm:pt>
    <dgm:pt modelId="{B82F5653-35A5-4735-8FBD-614152B057A4}" type="sibTrans" cxnId="{23A4B980-4A87-4D2E-B738-D60F00CF5F74}">
      <dgm:prSet/>
      <dgm:spPr/>
      <dgm:t>
        <a:bodyPr/>
        <a:lstStyle/>
        <a:p>
          <a:endParaRPr lang="ru-RU"/>
        </a:p>
      </dgm:t>
    </dgm:pt>
    <dgm:pt modelId="{68D8E934-E1C0-4D17-9E05-7F936EE99DC5}">
      <dgm:prSet custT="1"/>
      <dgm:spPr/>
      <dgm:t>
        <a:bodyPr/>
        <a:lstStyle/>
        <a:p>
          <a:pPr algn="ctr" rtl="0"/>
          <a:r>
            <a:rPr lang="ru-RU" sz="2000" i="1" dirty="0" err="1">
              <a:latin typeface="Times New Roman" pitchFamily="18" charset="0"/>
              <a:cs typeface="Times New Roman" pitchFamily="18" charset="0"/>
            </a:rPr>
            <a:t>Қатерлі аурулар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 rtl="0"/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Жедел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лимфобластты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лейкоз </a:t>
          </a:r>
        </a:p>
        <a:p>
          <a:pPr algn="l" rtl="0"/>
          <a:r>
            <a:rPr lang="en-US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Жедел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миелобласты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 лейкоз</a:t>
          </a:r>
        </a:p>
        <a:p>
          <a:pPr algn="l" rtl="0"/>
          <a:r>
            <a:rPr lang="en-US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Созылмалы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миелолейкоз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  <a:p>
          <a:pPr algn="l" rtl="0"/>
          <a:r>
            <a:rPr lang="en-US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Созылмалы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лимфолейкоз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pPr algn="l" rtl="0"/>
          <a:r>
            <a:rPr lang="en-US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Миелодиспластикалық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синдром</a:t>
          </a:r>
        </a:p>
        <a:p>
          <a:pPr algn="l" rtl="0"/>
          <a:r>
            <a:rPr lang="en-US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Ходжкин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лимфомасы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нейробластома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9E698F87-6F51-49BA-95BA-7F25C5DF2A17}" type="parTrans" cxnId="{0383C6E4-EF8B-4FFB-8BD0-FFC0B9C204F8}">
      <dgm:prSet/>
      <dgm:spPr/>
      <dgm:t>
        <a:bodyPr/>
        <a:lstStyle/>
        <a:p>
          <a:endParaRPr lang="ru-RU"/>
        </a:p>
      </dgm:t>
    </dgm:pt>
    <dgm:pt modelId="{8ED762F7-27B6-44C7-A56D-C25C20F889CA}" type="sibTrans" cxnId="{0383C6E4-EF8B-4FFB-8BD0-FFC0B9C204F8}">
      <dgm:prSet/>
      <dgm:spPr/>
      <dgm:t>
        <a:bodyPr/>
        <a:lstStyle/>
        <a:p>
          <a:endParaRPr lang="ru-RU"/>
        </a:p>
      </dgm:t>
    </dgm:pt>
    <dgm:pt modelId="{BA3866C1-A93D-4AF3-B46E-A5C984ADD2A4}">
      <dgm:prSet custT="1"/>
      <dgm:spPr/>
      <dgm:t>
        <a:bodyPr/>
        <a:lstStyle/>
        <a:p>
          <a:pPr algn="ctr" rtl="0">
            <a:buFont typeface="+mj-lt"/>
            <a:buAutoNum type="arabicPeriod"/>
          </a:pPr>
          <a:r>
            <a:rPr lang="ru-RU" sz="1600" b="1" i="1" dirty="0" err="1">
              <a:latin typeface="Times New Roman" pitchFamily="18" charset="0"/>
              <a:cs typeface="Times New Roman" pitchFamily="18" charset="0"/>
            </a:rPr>
            <a:t>Қатерсіз</a:t>
          </a:r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>
              <a:latin typeface="Times New Roman" pitchFamily="18" charset="0"/>
              <a:cs typeface="Times New Roman" pitchFamily="18" charset="0"/>
            </a:rPr>
            <a:t>аурулар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  <a:p>
          <a:pPr algn="l" rtl="0">
            <a:buFont typeface="Wingdings" panose="05000000000000000000" pitchFamily="2" charset="2"/>
            <a:buChar char="ü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идиопатиялық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апластическалық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анемия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Фанкони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анемиясы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Даймонд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–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Блекфенаанемиясы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Талассемия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амегакариоцитозды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тромбоцитопения 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комбинирленген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иммунодефицит х-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байланысқан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лимфопролиферативті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синдром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лейкоциттер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тапшылық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адгезиясы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Костман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синдромы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Барра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синдромы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Харлер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синдромы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-Леш-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Нихан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синдромы</a:t>
          </a:r>
        </a:p>
        <a:p>
          <a:pPr algn="l" rtl="0">
            <a:buFont typeface="Wingdings" panose="05000000000000000000" pitchFamily="2" charset="2"/>
            <a:buChar char="§"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- Гюнтер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ауруы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pPr algn="l" rtl="0">
            <a:buNone/>
          </a:pP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F8E067F8-3603-4AA1-80DC-608F0D1867AB}" type="parTrans" cxnId="{949F1F06-5227-471E-8072-1A3DF614C448}">
      <dgm:prSet/>
      <dgm:spPr/>
      <dgm:t>
        <a:bodyPr/>
        <a:lstStyle/>
        <a:p>
          <a:endParaRPr lang="ru-RU"/>
        </a:p>
      </dgm:t>
    </dgm:pt>
    <dgm:pt modelId="{528838D0-06E8-4305-A3FE-0F3F730908C7}" type="sibTrans" cxnId="{949F1F06-5227-471E-8072-1A3DF614C448}">
      <dgm:prSet/>
      <dgm:spPr/>
      <dgm:t>
        <a:bodyPr/>
        <a:lstStyle/>
        <a:p>
          <a:endParaRPr lang="ru-RU"/>
        </a:p>
      </dgm:t>
    </dgm:pt>
    <dgm:pt modelId="{93939A26-8E72-41C9-922C-3EB419591DE6}">
      <dgm:prSet custT="1"/>
      <dgm:spPr/>
      <dgm:t>
        <a:bodyPr/>
        <a:lstStyle/>
        <a:p>
          <a:pPr algn="l" rtl="0"/>
          <a:r>
            <a:rPr lang="ru-RU" sz="2000" i="1" dirty="0" err="1">
              <a:latin typeface="Times New Roman" pitchFamily="18" charset="0"/>
              <a:cs typeface="Times New Roman" pitchFamily="18" charset="0"/>
            </a:rPr>
            <a:t>Басқа жүйелі аурулары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 rtl="0"/>
          <a:r>
            <a:rPr lang="ru-RU" sz="2000" dirty="0">
              <a:latin typeface="Times New Roman" pitchFamily="18" charset="0"/>
              <a:cs typeface="Times New Roman" pitchFamily="18" charset="0"/>
            </a:rPr>
            <a:t> -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резистентті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ювенильді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артрит </a:t>
          </a:r>
        </a:p>
        <a:p>
          <a:pPr algn="l" rtl="0"/>
          <a:r>
            <a:rPr lang="ru-RU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туа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болған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иммунды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тапшылықтар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 rtl="0"/>
          <a:r>
            <a:rPr lang="ru-RU" sz="2000" dirty="0">
              <a:latin typeface="Times New Roman" pitchFamily="18" charset="0"/>
              <a:cs typeface="Times New Roman" pitchFamily="18" charset="0"/>
            </a:rPr>
            <a:t>-склероз</a:t>
          </a:r>
        </a:p>
        <a:p>
          <a:pPr algn="l" rtl="0"/>
          <a:r>
            <a:rPr lang="ru-RU" sz="2000" dirty="0">
              <a:latin typeface="Times New Roman" pitchFamily="18" charset="0"/>
              <a:cs typeface="Times New Roman" pitchFamily="18" charset="0"/>
            </a:rPr>
            <a:t>- Крон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ауруы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 rtl="0"/>
          <a:r>
            <a:rPr lang="ru-RU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коллагеноздар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 rtl="0"/>
          <a:r>
            <a:rPr lang="ru-RU" sz="2000" dirty="0" err="1">
              <a:latin typeface="Times New Roman" pitchFamily="18" charset="0"/>
              <a:cs typeface="Times New Roman" pitchFamily="18" charset="0"/>
            </a:rPr>
            <a:t>-жүйелі қызыл жегі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209FCE2-EDD6-4995-A107-74B4D66153D9}" type="parTrans" cxnId="{065427D9-DDBF-4990-99C2-6F3BB5D947A9}">
      <dgm:prSet/>
      <dgm:spPr/>
      <dgm:t>
        <a:bodyPr/>
        <a:lstStyle/>
        <a:p>
          <a:endParaRPr lang="ru-RU"/>
        </a:p>
      </dgm:t>
    </dgm:pt>
    <dgm:pt modelId="{158C9E31-A34C-4ED8-B2CE-6758C342C558}" type="sibTrans" cxnId="{065427D9-DDBF-4990-99C2-6F3BB5D947A9}">
      <dgm:prSet/>
      <dgm:spPr/>
      <dgm:t>
        <a:bodyPr/>
        <a:lstStyle/>
        <a:p>
          <a:endParaRPr lang="ru-RU"/>
        </a:p>
      </dgm:t>
    </dgm:pt>
    <dgm:pt modelId="{4959B755-14BA-4F5A-9BAF-DB395AEB19A1}" type="pres">
      <dgm:prSet presAssocID="{641590C3-60AD-4D4B-AE2A-3E101B6801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F29484-AC06-4B2F-AFAD-518589B3BD74}" type="pres">
      <dgm:prSet presAssocID="{FAB5C94B-6C84-4586-900F-4832F91982FF}" presName="hierRoot1" presStyleCnt="0"/>
      <dgm:spPr/>
    </dgm:pt>
    <dgm:pt modelId="{8E5CC6A6-6FC5-46B8-9EF4-104A9A034F0E}" type="pres">
      <dgm:prSet presAssocID="{FAB5C94B-6C84-4586-900F-4832F91982FF}" presName="composite" presStyleCnt="0"/>
      <dgm:spPr/>
    </dgm:pt>
    <dgm:pt modelId="{3B3B1156-4B15-4ED3-A1A4-053078364B08}" type="pres">
      <dgm:prSet presAssocID="{FAB5C94B-6C84-4586-900F-4832F91982FF}" presName="background" presStyleLbl="node0" presStyleIdx="0" presStyleCnt="1"/>
      <dgm:spPr/>
    </dgm:pt>
    <dgm:pt modelId="{1668121F-F828-475C-A769-1FEAF0D6FD78}" type="pres">
      <dgm:prSet presAssocID="{FAB5C94B-6C84-4586-900F-4832F91982FF}" presName="text" presStyleLbl="fgAcc0" presStyleIdx="0" presStyleCnt="1" custScaleX="466251" custLinFactNeighborX="408" custLinFactNeighborY="-16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028BF-F09A-4E03-B5EA-B563C2E76EC4}" type="pres">
      <dgm:prSet presAssocID="{FAB5C94B-6C84-4586-900F-4832F91982FF}" presName="hierChild2" presStyleCnt="0"/>
      <dgm:spPr/>
    </dgm:pt>
    <dgm:pt modelId="{8104A569-699A-415A-A910-B9FA5EF5E81B}" type="pres">
      <dgm:prSet presAssocID="{9E698F87-6F51-49BA-95BA-7F25C5DF2A1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6EB0B9C-6E36-4DCD-9897-218202E582D9}" type="pres">
      <dgm:prSet presAssocID="{68D8E934-E1C0-4D17-9E05-7F936EE99DC5}" presName="hierRoot2" presStyleCnt="0"/>
      <dgm:spPr/>
    </dgm:pt>
    <dgm:pt modelId="{481126F6-9BE5-4689-9122-7C8B064951AF}" type="pres">
      <dgm:prSet presAssocID="{68D8E934-E1C0-4D17-9E05-7F936EE99DC5}" presName="composite2" presStyleCnt="0"/>
      <dgm:spPr/>
    </dgm:pt>
    <dgm:pt modelId="{1E2AC9F3-92B1-462E-8E5C-8D547E87197F}" type="pres">
      <dgm:prSet presAssocID="{68D8E934-E1C0-4D17-9E05-7F936EE99DC5}" presName="background2" presStyleLbl="node2" presStyleIdx="0" presStyleCnt="3"/>
      <dgm:spPr/>
    </dgm:pt>
    <dgm:pt modelId="{06085AAB-E370-4D68-9696-C6B7BDCBC9BA}" type="pres">
      <dgm:prSet presAssocID="{68D8E934-E1C0-4D17-9E05-7F936EE99DC5}" presName="text2" presStyleLbl="fgAcc2" presStyleIdx="0" presStyleCnt="3" custScaleX="194801" custScaleY="417829" custLinFactNeighborX="-48984" custLinFactNeighborY="-8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97C0C-9E1B-4AC8-B5FE-F313F4C4F8BD}" type="pres">
      <dgm:prSet presAssocID="{68D8E934-E1C0-4D17-9E05-7F936EE99DC5}" presName="hierChild3" presStyleCnt="0"/>
      <dgm:spPr/>
    </dgm:pt>
    <dgm:pt modelId="{7BFD2ED3-7EE6-4C45-A4FB-92B41AB55D7D}" type="pres">
      <dgm:prSet presAssocID="{F8E067F8-3603-4AA1-80DC-608F0D1867A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9482F2C-8854-434B-AC3F-80766588BBE3}" type="pres">
      <dgm:prSet presAssocID="{BA3866C1-A93D-4AF3-B46E-A5C984ADD2A4}" presName="hierRoot2" presStyleCnt="0"/>
      <dgm:spPr/>
    </dgm:pt>
    <dgm:pt modelId="{72B59FCD-BB19-4B36-BF35-2C35E44746FC}" type="pres">
      <dgm:prSet presAssocID="{BA3866C1-A93D-4AF3-B46E-A5C984ADD2A4}" presName="composite2" presStyleCnt="0"/>
      <dgm:spPr/>
    </dgm:pt>
    <dgm:pt modelId="{5D0FEB91-191E-427F-94D1-3CCFE9B76F9F}" type="pres">
      <dgm:prSet presAssocID="{BA3866C1-A93D-4AF3-B46E-A5C984ADD2A4}" presName="background2" presStyleLbl="node2" presStyleIdx="1" presStyleCnt="3"/>
      <dgm:spPr/>
    </dgm:pt>
    <dgm:pt modelId="{AD6CE908-1421-4E22-870A-D21E5D88424D}" type="pres">
      <dgm:prSet presAssocID="{BA3866C1-A93D-4AF3-B46E-A5C984ADD2A4}" presName="text2" presStyleLbl="fgAcc2" presStyleIdx="1" presStyleCnt="3" custScaleX="264573" custScaleY="390318" custLinFactNeighborX="-14409" custLinFactNeighborY="1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ED2F3-8A64-42CA-96E6-06BEAF3DA7A6}" type="pres">
      <dgm:prSet presAssocID="{BA3866C1-A93D-4AF3-B46E-A5C984ADD2A4}" presName="hierChild3" presStyleCnt="0"/>
      <dgm:spPr/>
    </dgm:pt>
    <dgm:pt modelId="{AE55F640-0FE0-4BC1-9F46-1FA91DF9364C}" type="pres">
      <dgm:prSet presAssocID="{3209FCE2-EDD6-4995-A107-74B4D66153D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107AF93-86BB-4628-8B40-1DC21065DEA1}" type="pres">
      <dgm:prSet presAssocID="{93939A26-8E72-41C9-922C-3EB419591DE6}" presName="hierRoot2" presStyleCnt="0"/>
      <dgm:spPr/>
    </dgm:pt>
    <dgm:pt modelId="{D12CF529-B31C-4FED-86A5-0007CDA7FD7C}" type="pres">
      <dgm:prSet presAssocID="{93939A26-8E72-41C9-922C-3EB419591DE6}" presName="composite2" presStyleCnt="0"/>
      <dgm:spPr/>
    </dgm:pt>
    <dgm:pt modelId="{346B8F30-C13E-461A-88BC-AD6C6028E3A9}" type="pres">
      <dgm:prSet presAssocID="{93939A26-8E72-41C9-922C-3EB419591DE6}" presName="background2" presStyleLbl="node2" presStyleIdx="2" presStyleCnt="3"/>
      <dgm:spPr/>
    </dgm:pt>
    <dgm:pt modelId="{685F646C-DB20-415E-B8DB-FBC50F73008A}" type="pres">
      <dgm:prSet presAssocID="{93939A26-8E72-41C9-922C-3EB419591DE6}" presName="text2" presStyleLbl="fgAcc2" presStyleIdx="2" presStyleCnt="3" custScaleX="203997" custScaleY="383128" custLinFactNeighborX="-535" custLinFactNeighborY="6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03EF0-DFB9-4DA9-B2EF-692325892794}" type="pres">
      <dgm:prSet presAssocID="{93939A26-8E72-41C9-922C-3EB419591DE6}" presName="hierChild3" presStyleCnt="0"/>
      <dgm:spPr/>
    </dgm:pt>
  </dgm:ptLst>
  <dgm:cxnLst>
    <dgm:cxn modelId="{B6B97E9A-B5C3-40EE-B208-8C69ED78EB58}" type="presOf" srcId="{3209FCE2-EDD6-4995-A107-74B4D66153D9}" destId="{AE55F640-0FE0-4BC1-9F46-1FA91DF9364C}" srcOrd="0" destOrd="0" presId="urn:microsoft.com/office/officeart/2005/8/layout/hierarchy1"/>
    <dgm:cxn modelId="{EA15FEEC-67F4-4A76-959A-14CEC86123F7}" type="presOf" srcId="{68D8E934-E1C0-4D17-9E05-7F936EE99DC5}" destId="{06085AAB-E370-4D68-9696-C6B7BDCBC9BA}" srcOrd="0" destOrd="0" presId="urn:microsoft.com/office/officeart/2005/8/layout/hierarchy1"/>
    <dgm:cxn modelId="{23A4B980-4A87-4D2E-B738-D60F00CF5F74}" srcId="{641590C3-60AD-4D4B-AE2A-3E101B68017A}" destId="{FAB5C94B-6C84-4586-900F-4832F91982FF}" srcOrd="0" destOrd="0" parTransId="{CB47EEA7-03D1-4052-932A-B22EE8A35E96}" sibTransId="{B82F5653-35A5-4735-8FBD-614152B057A4}"/>
    <dgm:cxn modelId="{D78CE929-2EFF-4E10-9C8D-FC272DFFB553}" type="presOf" srcId="{93939A26-8E72-41C9-922C-3EB419591DE6}" destId="{685F646C-DB20-415E-B8DB-FBC50F73008A}" srcOrd="0" destOrd="0" presId="urn:microsoft.com/office/officeart/2005/8/layout/hierarchy1"/>
    <dgm:cxn modelId="{F2B1F53C-C9EF-44EF-BF74-A0C5ADCA5815}" type="presOf" srcId="{FAB5C94B-6C84-4586-900F-4832F91982FF}" destId="{1668121F-F828-475C-A769-1FEAF0D6FD78}" srcOrd="0" destOrd="0" presId="urn:microsoft.com/office/officeart/2005/8/layout/hierarchy1"/>
    <dgm:cxn modelId="{E7758C0E-135F-4902-9C66-18B3B8391DC6}" type="presOf" srcId="{BA3866C1-A93D-4AF3-B46E-A5C984ADD2A4}" destId="{AD6CE908-1421-4E22-870A-D21E5D88424D}" srcOrd="0" destOrd="0" presId="urn:microsoft.com/office/officeart/2005/8/layout/hierarchy1"/>
    <dgm:cxn modelId="{0383C6E4-EF8B-4FFB-8BD0-FFC0B9C204F8}" srcId="{FAB5C94B-6C84-4586-900F-4832F91982FF}" destId="{68D8E934-E1C0-4D17-9E05-7F936EE99DC5}" srcOrd="0" destOrd="0" parTransId="{9E698F87-6F51-49BA-95BA-7F25C5DF2A17}" sibTransId="{8ED762F7-27B6-44C7-A56D-C25C20F889CA}"/>
    <dgm:cxn modelId="{5DB2BA34-D20B-4907-91AD-68713B47CB74}" type="presOf" srcId="{F8E067F8-3603-4AA1-80DC-608F0D1867AB}" destId="{7BFD2ED3-7EE6-4C45-A4FB-92B41AB55D7D}" srcOrd="0" destOrd="0" presId="urn:microsoft.com/office/officeart/2005/8/layout/hierarchy1"/>
    <dgm:cxn modelId="{06FBA5B9-9877-4CC6-BD2A-0F545F8DA603}" type="presOf" srcId="{9E698F87-6F51-49BA-95BA-7F25C5DF2A17}" destId="{8104A569-699A-415A-A910-B9FA5EF5E81B}" srcOrd="0" destOrd="0" presId="urn:microsoft.com/office/officeart/2005/8/layout/hierarchy1"/>
    <dgm:cxn modelId="{C1873AAA-2656-4252-AF78-A2C558BE2FC0}" type="presOf" srcId="{641590C3-60AD-4D4B-AE2A-3E101B68017A}" destId="{4959B755-14BA-4F5A-9BAF-DB395AEB19A1}" srcOrd="0" destOrd="0" presId="urn:microsoft.com/office/officeart/2005/8/layout/hierarchy1"/>
    <dgm:cxn modelId="{065427D9-DDBF-4990-99C2-6F3BB5D947A9}" srcId="{FAB5C94B-6C84-4586-900F-4832F91982FF}" destId="{93939A26-8E72-41C9-922C-3EB419591DE6}" srcOrd="2" destOrd="0" parTransId="{3209FCE2-EDD6-4995-A107-74B4D66153D9}" sibTransId="{158C9E31-A34C-4ED8-B2CE-6758C342C558}"/>
    <dgm:cxn modelId="{949F1F06-5227-471E-8072-1A3DF614C448}" srcId="{FAB5C94B-6C84-4586-900F-4832F91982FF}" destId="{BA3866C1-A93D-4AF3-B46E-A5C984ADD2A4}" srcOrd="1" destOrd="0" parTransId="{F8E067F8-3603-4AA1-80DC-608F0D1867AB}" sibTransId="{528838D0-06E8-4305-A3FE-0F3F730908C7}"/>
    <dgm:cxn modelId="{7BFB9479-D1A0-480F-9F7B-25D7C02001DB}" type="presParOf" srcId="{4959B755-14BA-4F5A-9BAF-DB395AEB19A1}" destId="{6AF29484-AC06-4B2F-AFAD-518589B3BD74}" srcOrd="0" destOrd="0" presId="urn:microsoft.com/office/officeart/2005/8/layout/hierarchy1"/>
    <dgm:cxn modelId="{FE0ECB9D-D9E0-4A51-8790-A9EE01D85C5E}" type="presParOf" srcId="{6AF29484-AC06-4B2F-AFAD-518589B3BD74}" destId="{8E5CC6A6-6FC5-46B8-9EF4-104A9A034F0E}" srcOrd="0" destOrd="0" presId="urn:microsoft.com/office/officeart/2005/8/layout/hierarchy1"/>
    <dgm:cxn modelId="{05AF4429-AB22-42F4-91C7-1C9527DAD0F4}" type="presParOf" srcId="{8E5CC6A6-6FC5-46B8-9EF4-104A9A034F0E}" destId="{3B3B1156-4B15-4ED3-A1A4-053078364B08}" srcOrd="0" destOrd="0" presId="urn:microsoft.com/office/officeart/2005/8/layout/hierarchy1"/>
    <dgm:cxn modelId="{23CE3464-F413-4C8E-B257-7E001E26B3D6}" type="presParOf" srcId="{8E5CC6A6-6FC5-46B8-9EF4-104A9A034F0E}" destId="{1668121F-F828-475C-A769-1FEAF0D6FD78}" srcOrd="1" destOrd="0" presId="urn:microsoft.com/office/officeart/2005/8/layout/hierarchy1"/>
    <dgm:cxn modelId="{3422AD19-13A0-4523-8373-2CA573D0667E}" type="presParOf" srcId="{6AF29484-AC06-4B2F-AFAD-518589B3BD74}" destId="{407028BF-F09A-4E03-B5EA-B563C2E76EC4}" srcOrd="1" destOrd="0" presId="urn:microsoft.com/office/officeart/2005/8/layout/hierarchy1"/>
    <dgm:cxn modelId="{98437F35-18A8-4655-9DE4-F1DA3FC0AB35}" type="presParOf" srcId="{407028BF-F09A-4E03-B5EA-B563C2E76EC4}" destId="{8104A569-699A-415A-A910-B9FA5EF5E81B}" srcOrd="0" destOrd="0" presId="urn:microsoft.com/office/officeart/2005/8/layout/hierarchy1"/>
    <dgm:cxn modelId="{07D0FCC0-B170-4016-9719-C12F5804074E}" type="presParOf" srcId="{407028BF-F09A-4E03-B5EA-B563C2E76EC4}" destId="{D6EB0B9C-6E36-4DCD-9897-218202E582D9}" srcOrd="1" destOrd="0" presId="urn:microsoft.com/office/officeart/2005/8/layout/hierarchy1"/>
    <dgm:cxn modelId="{9CB66F11-0A9E-415E-A624-E1A089A5054D}" type="presParOf" srcId="{D6EB0B9C-6E36-4DCD-9897-218202E582D9}" destId="{481126F6-9BE5-4689-9122-7C8B064951AF}" srcOrd="0" destOrd="0" presId="urn:microsoft.com/office/officeart/2005/8/layout/hierarchy1"/>
    <dgm:cxn modelId="{93A65B4C-160C-4C71-966F-9B7F54CD40A9}" type="presParOf" srcId="{481126F6-9BE5-4689-9122-7C8B064951AF}" destId="{1E2AC9F3-92B1-462E-8E5C-8D547E87197F}" srcOrd="0" destOrd="0" presId="urn:microsoft.com/office/officeart/2005/8/layout/hierarchy1"/>
    <dgm:cxn modelId="{1A35D8B6-B962-4E93-81A3-0D96BDD89408}" type="presParOf" srcId="{481126F6-9BE5-4689-9122-7C8B064951AF}" destId="{06085AAB-E370-4D68-9696-C6B7BDCBC9BA}" srcOrd="1" destOrd="0" presId="urn:microsoft.com/office/officeart/2005/8/layout/hierarchy1"/>
    <dgm:cxn modelId="{90E14008-08A3-47AF-ACB1-9944843FEBF2}" type="presParOf" srcId="{D6EB0B9C-6E36-4DCD-9897-218202E582D9}" destId="{F6697C0C-9E1B-4AC8-B5FE-F313F4C4F8BD}" srcOrd="1" destOrd="0" presId="urn:microsoft.com/office/officeart/2005/8/layout/hierarchy1"/>
    <dgm:cxn modelId="{B3D1D929-1F06-408A-A3B3-7FE901625560}" type="presParOf" srcId="{407028BF-F09A-4E03-B5EA-B563C2E76EC4}" destId="{7BFD2ED3-7EE6-4C45-A4FB-92B41AB55D7D}" srcOrd="2" destOrd="0" presId="urn:microsoft.com/office/officeart/2005/8/layout/hierarchy1"/>
    <dgm:cxn modelId="{7D891E3A-69EB-4DEE-BAC4-77DEB4B41EFC}" type="presParOf" srcId="{407028BF-F09A-4E03-B5EA-B563C2E76EC4}" destId="{69482F2C-8854-434B-AC3F-80766588BBE3}" srcOrd="3" destOrd="0" presId="urn:microsoft.com/office/officeart/2005/8/layout/hierarchy1"/>
    <dgm:cxn modelId="{F9B5E5D1-50AB-44EE-92DD-51BC7A1F6263}" type="presParOf" srcId="{69482F2C-8854-434B-AC3F-80766588BBE3}" destId="{72B59FCD-BB19-4B36-BF35-2C35E44746FC}" srcOrd="0" destOrd="0" presId="urn:microsoft.com/office/officeart/2005/8/layout/hierarchy1"/>
    <dgm:cxn modelId="{BB790C54-A2ED-4361-A071-852C43E4EE30}" type="presParOf" srcId="{72B59FCD-BB19-4B36-BF35-2C35E44746FC}" destId="{5D0FEB91-191E-427F-94D1-3CCFE9B76F9F}" srcOrd="0" destOrd="0" presId="urn:microsoft.com/office/officeart/2005/8/layout/hierarchy1"/>
    <dgm:cxn modelId="{F8F79F9F-36E8-42B9-9FC7-385D97EBC67B}" type="presParOf" srcId="{72B59FCD-BB19-4B36-BF35-2C35E44746FC}" destId="{AD6CE908-1421-4E22-870A-D21E5D88424D}" srcOrd="1" destOrd="0" presId="urn:microsoft.com/office/officeart/2005/8/layout/hierarchy1"/>
    <dgm:cxn modelId="{1A7E6C83-E57E-4E0E-A5FD-F026630C787E}" type="presParOf" srcId="{69482F2C-8854-434B-AC3F-80766588BBE3}" destId="{FFEED2F3-8A64-42CA-96E6-06BEAF3DA7A6}" srcOrd="1" destOrd="0" presId="urn:microsoft.com/office/officeart/2005/8/layout/hierarchy1"/>
    <dgm:cxn modelId="{AA05AEED-6188-4EA6-9E79-3659A99F073F}" type="presParOf" srcId="{407028BF-F09A-4E03-B5EA-B563C2E76EC4}" destId="{AE55F640-0FE0-4BC1-9F46-1FA91DF9364C}" srcOrd="4" destOrd="0" presId="urn:microsoft.com/office/officeart/2005/8/layout/hierarchy1"/>
    <dgm:cxn modelId="{92EC9D45-5406-41E4-B10D-59FDFD964554}" type="presParOf" srcId="{407028BF-F09A-4E03-B5EA-B563C2E76EC4}" destId="{7107AF93-86BB-4628-8B40-1DC21065DEA1}" srcOrd="5" destOrd="0" presId="urn:microsoft.com/office/officeart/2005/8/layout/hierarchy1"/>
    <dgm:cxn modelId="{8CC65466-F151-465A-914D-6A664CD8E5AD}" type="presParOf" srcId="{7107AF93-86BB-4628-8B40-1DC21065DEA1}" destId="{D12CF529-B31C-4FED-86A5-0007CDA7FD7C}" srcOrd="0" destOrd="0" presId="urn:microsoft.com/office/officeart/2005/8/layout/hierarchy1"/>
    <dgm:cxn modelId="{9A3BF857-CF2D-4C37-9BD8-E4DE6B2B750E}" type="presParOf" srcId="{D12CF529-B31C-4FED-86A5-0007CDA7FD7C}" destId="{346B8F30-C13E-461A-88BC-AD6C6028E3A9}" srcOrd="0" destOrd="0" presId="urn:microsoft.com/office/officeart/2005/8/layout/hierarchy1"/>
    <dgm:cxn modelId="{DF092D53-DFC6-4024-A65F-C067E89BFDD3}" type="presParOf" srcId="{D12CF529-B31C-4FED-86A5-0007CDA7FD7C}" destId="{685F646C-DB20-415E-B8DB-FBC50F73008A}" srcOrd="1" destOrd="0" presId="urn:microsoft.com/office/officeart/2005/8/layout/hierarchy1"/>
    <dgm:cxn modelId="{027D9786-C2D4-4323-A59B-8797314CB9B3}" type="presParOf" srcId="{7107AF93-86BB-4628-8B40-1DC21065DEA1}" destId="{26103EF0-DFB9-4DA9-B2EF-6923258927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A4209-6C5E-44CA-A2E4-3F2E1635324E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1D539-5D70-42EE-942B-12F3FC408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3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A65D245-4AFB-4978-AEF0-6704C9EEFCF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95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C6D3F-2A64-452C-B457-D5F27E414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A23CA85-F5DF-4A52-8F62-FE25D0CC0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C5285-873C-43CB-B0D2-96DA8276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6CFF3A-46D5-4D14-A749-ABA6B3F2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186196-610B-4767-BEE7-78EDA936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7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778FA1-9D16-4A46-B87B-480BFD07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17C8D7D-B236-4A3A-BA4A-87EA457CE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C15691-6F74-4568-80BE-7940C043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D9E127-29F6-4BBA-B4C2-157F7139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8E79B2-5867-4A0A-980E-E5F5EE99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2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A96044-98D9-4BBE-9793-81ADA5168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6D9F7E-F993-4D01-9642-101E00261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9DF899-5B80-4F55-B88B-1935FD14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F52319-9314-4539-89D8-C497CEBA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1A453B-BAB9-4634-86D8-2767C603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0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3CB95-310E-43FD-BB56-316AC883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905216-1398-4C29-A009-9817BD645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A59913-3F21-4A5B-8909-2A197794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DB1E91-34CD-4B76-9A13-A32E6620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AC9DD9-339A-4C83-928E-1378ACE4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5A24F-187D-4BEC-8DF3-D463DD28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9A61E7-9423-419F-9958-6B7125E1E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B44901-EBBB-4BC5-A6C4-AAE9AEC4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15D366-5669-4A3D-B6A3-4AB69450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FCA7E9-71FE-4F42-A3E5-F2119655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8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6E2F7-F82E-4FEA-98E2-130387D1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6CE9B-AC81-4E60-83C2-C78D0A46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9645D1-36CC-4A79-94AF-334746F4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14CAC6-95A6-426D-86F1-44A3ED6C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3D1C38-5987-4B9E-AB51-558718F5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89B3AE-75A1-4BC4-B494-4C401212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6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35AA6A-6019-4883-956E-6F8F93CE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FAD66B-7653-4AF6-91CD-0BD181A3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797E3C-49FB-4801-B31C-87601528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93CDF5A-3E86-47DB-A938-CD124A691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0A347ED-4B46-4DE6-93B8-8EBBC2688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937C4DC-2F78-4313-AF03-9B7098BC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007655E-59A2-4B01-AD5C-C749D656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8BD4118-7D14-4C80-8606-2ED0A033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4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E3681-1ED4-46B1-B1DD-1E35745F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903C0A-9C13-4218-AA0C-43B18C93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B7A761D-6475-4821-881F-FB68E329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9373301-3135-4A2D-855D-1B310A80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8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D247CF7-F504-46CC-8F3E-44F869E9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7AAFC2D-69A8-4F11-809D-0D04478E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933EBF-C086-4FB4-86AD-78F2091C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3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E42382-B5E1-4921-A62F-CBFD387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34AD1D-F796-4A62-B79C-FE052B036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62BAC7-14EC-4CA6-AF42-244279F8B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307290-7C35-4284-B8E2-7815CAB9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78372C-C44C-4BB2-8F36-B053C814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A250DD-7639-47C4-9A73-D80BAC09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7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91C1B-77DE-4AE6-B8A7-D332E537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3A011A1-D08B-4DBB-A749-1780F0DF5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3ABAF7-D06D-4D55-8CA8-8CF35FC53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372855-CF2B-40E8-82B8-EC10B794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6E87F5-132E-46FF-B55B-06C5A840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5D9A2D-BC4C-4508-BFDF-FA64A23B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4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1C77F-CCA4-4D2E-AC6D-065C8C23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986440-F0C4-41C5-91E7-1F36F0A4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8D56C6-5CC2-407B-B1ED-C77B65905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391B-BA31-411C-805E-2C13B43E07D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47B07A-6800-46C7-8982-086A5191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82A575-7F6D-4C6C-94FC-6C7FB8369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D66E-CFA4-45B7-963A-C6EAA3949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8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Layout" Target="../diagrams/layout5.xml"/><Relationship Id="rId21" Type="http://schemas.openxmlformats.org/officeDocument/2006/relationships/diagramColors" Target="../diagrams/colors8.xml"/><Relationship Id="rId7" Type="http://schemas.openxmlformats.org/officeDocument/2006/relationships/image" Target="../media/image4.jpeg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diagramData" Target="../diagrams/data5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6671F-28E2-434A-8CF7-FB4CD8F61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948" y="159027"/>
            <a:ext cx="11304104" cy="1245704"/>
          </a:xfrm>
        </p:spPr>
        <p:txBody>
          <a:bodyPr>
            <a:no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Биология және биотехнология факультеті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E63A0D-9BAC-4ABE-8885-6750DC45D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25287" y="2398643"/>
            <a:ext cx="11741426" cy="2308527"/>
          </a:xfrm>
        </p:spPr>
        <p:txBody>
          <a:bodyPr>
            <a:normAutofit/>
          </a:bodyPr>
          <a:lstStyle/>
          <a:p>
            <a:r>
              <a:rPr lang="kk-KZ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Дәріс-13</a:t>
            </a:r>
            <a:endParaRPr lang="kk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иммундық органдар.Сүйек кемігі. Сүйек кемігінің құрылысы мен қызметі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C766E9-931E-4403-A30B-8070B0DFED3B}"/>
              </a:ext>
            </a:extLst>
          </p:cNvPr>
          <p:cNvSpPr txBox="1"/>
          <p:nvPr/>
        </p:nvSpPr>
        <p:spPr>
          <a:xfrm>
            <a:off x="2040835" y="5367130"/>
            <a:ext cx="809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Дәріскер: б.ғ.к., доцент Атанбаева Г.К.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fontAlgn="t"/>
            <a:r>
              <a:rPr lang="ru-RU" sz="3200" dirty="0" err="1"/>
              <a:t>Остеогендік</a:t>
            </a:r>
            <a:r>
              <a:rPr lang="ru-RU" sz="3200" dirty="0"/>
              <a:t> </a:t>
            </a:r>
            <a:r>
              <a:rPr lang="ru-RU" sz="3200" dirty="0" err="1"/>
              <a:t>жасушалары</a:t>
            </a:r>
            <a:r>
              <a:rPr lang="ru-RU" sz="3200" dirty="0"/>
              <a:t> </a:t>
            </a:r>
            <a:r>
              <a:rPr lang="ru-RU" sz="3200" b="1" dirty="0" err="1"/>
              <a:t>остеобласттар</a:t>
            </a:r>
            <a:r>
              <a:rPr lang="ru-RU" sz="3200" dirty="0"/>
              <a:t> </a:t>
            </a:r>
            <a:r>
              <a:rPr lang="ru-RU" sz="3200" dirty="0" err="1"/>
              <a:t>сүйек</a:t>
            </a:r>
            <a:r>
              <a:rPr lang="ru-RU" sz="3200" dirty="0"/>
              <a:t>  </a:t>
            </a:r>
            <a:r>
              <a:rPr lang="ru-RU" sz="3200" dirty="0" err="1"/>
              <a:t>тінінде</a:t>
            </a:r>
            <a:r>
              <a:rPr lang="ru-RU" sz="3200" dirty="0"/>
              <a:t> </a:t>
            </a:r>
            <a:r>
              <a:rPr lang="ru-RU" sz="3200" dirty="0" err="1"/>
              <a:t>тіректік</a:t>
            </a:r>
            <a:r>
              <a:rPr lang="ru-RU" sz="3200" dirty="0"/>
              <a:t> </a:t>
            </a:r>
            <a:r>
              <a:rPr lang="ru-RU" sz="3200" dirty="0" err="1"/>
              <a:t>қызмет</a:t>
            </a:r>
            <a:r>
              <a:rPr lang="ru-RU" sz="3200" dirty="0"/>
              <a:t> </a:t>
            </a:r>
            <a:r>
              <a:rPr lang="ru-RU" sz="3200" dirty="0" err="1"/>
              <a:t>атқарып</a:t>
            </a:r>
            <a:r>
              <a:rPr lang="ru-RU" sz="3200" dirty="0"/>
              <a:t>, </a:t>
            </a:r>
            <a:r>
              <a:rPr lang="ru-RU" sz="3200" dirty="0" err="1"/>
              <a:t>сүйек</a:t>
            </a:r>
            <a:r>
              <a:rPr lang="ru-RU" sz="3200" dirty="0"/>
              <a:t>  </a:t>
            </a:r>
            <a:r>
              <a:rPr lang="ru-RU" sz="3200" dirty="0" err="1"/>
              <a:t>эндостінің</a:t>
            </a:r>
            <a:r>
              <a:rPr lang="ru-RU" sz="3200" dirty="0"/>
              <a:t> (</a:t>
            </a:r>
            <a:r>
              <a:rPr lang="ru-RU" sz="3200" dirty="0" err="1"/>
              <a:t>қабының</a:t>
            </a:r>
            <a:r>
              <a:rPr lang="ru-RU" sz="3200" dirty="0"/>
              <a:t>) </a:t>
            </a:r>
            <a:r>
              <a:rPr lang="ru-RU" sz="3200" dirty="0" err="1"/>
              <a:t>негізін</a:t>
            </a:r>
            <a:r>
              <a:rPr lang="ru-RU" sz="3200" dirty="0"/>
              <a:t> </a:t>
            </a:r>
            <a:r>
              <a:rPr lang="ru-RU" sz="3200" dirty="0" err="1"/>
              <a:t>түзеді</a:t>
            </a:r>
            <a:r>
              <a:rPr lang="ru-RU" sz="3200" dirty="0"/>
              <a:t>. </a:t>
            </a:r>
            <a:r>
              <a:rPr lang="ru-RU" sz="3200" dirty="0" err="1"/>
              <a:t>Бұл</a:t>
            </a:r>
            <a:r>
              <a:rPr lang="ru-RU" sz="3200" dirty="0"/>
              <a:t> </a:t>
            </a:r>
            <a:r>
              <a:rPr lang="ru-RU" sz="3200" dirty="0" err="1"/>
              <a:t>жасушалар</a:t>
            </a:r>
            <a:r>
              <a:rPr lang="ru-RU" sz="3200" dirty="0"/>
              <a:t> да </a:t>
            </a:r>
            <a:r>
              <a:rPr lang="ru-RU" sz="3200" dirty="0" err="1"/>
              <a:t>өсу</a:t>
            </a:r>
            <a:r>
              <a:rPr lang="ru-RU" sz="3200" dirty="0"/>
              <a:t> </a:t>
            </a:r>
            <a:r>
              <a:rPr lang="ru-RU" sz="3200" dirty="0" err="1"/>
              <a:t>факторларын</a:t>
            </a:r>
            <a:r>
              <a:rPr lang="ru-RU" sz="3200" dirty="0"/>
              <a:t>  </a:t>
            </a:r>
            <a:r>
              <a:rPr lang="ru-RU" sz="3200" dirty="0" err="1"/>
              <a:t>бөледі</a:t>
            </a:r>
            <a:r>
              <a:rPr lang="ru-RU" sz="3200" dirty="0"/>
              <a:t>. </a:t>
            </a:r>
            <a:r>
              <a:rPr lang="ru-RU" sz="3200" dirty="0" err="1"/>
              <a:t>Қан</a:t>
            </a:r>
            <a:r>
              <a:rPr lang="ru-RU" sz="3200" dirty="0"/>
              <a:t> </a:t>
            </a:r>
            <a:r>
              <a:rPr lang="ru-RU" sz="3200" dirty="0" err="1"/>
              <a:t>жасушаларының</a:t>
            </a:r>
            <a:r>
              <a:rPr lang="ru-RU" sz="3200" dirty="0"/>
              <a:t> </a:t>
            </a:r>
            <a:r>
              <a:rPr lang="ru-RU" sz="3200" dirty="0" err="1"/>
              <a:t>ең</a:t>
            </a:r>
            <a:r>
              <a:rPr lang="ru-RU" sz="3200" dirty="0"/>
              <a:t> </a:t>
            </a:r>
            <a:r>
              <a:rPr lang="ru-RU" sz="3200" dirty="0" err="1"/>
              <a:t>көп</a:t>
            </a:r>
            <a:r>
              <a:rPr lang="ru-RU" sz="3200" dirty="0"/>
              <a:t>  </a:t>
            </a:r>
            <a:r>
              <a:rPr lang="ru-RU" sz="3200" dirty="0" err="1"/>
              <a:t>көбейетін</a:t>
            </a:r>
            <a:r>
              <a:rPr lang="ru-RU" sz="3200" dirty="0"/>
              <a:t> </a:t>
            </a:r>
            <a:r>
              <a:rPr lang="ru-RU" sz="3200" dirty="0" err="1"/>
              <a:t>жері</a:t>
            </a:r>
            <a:r>
              <a:rPr lang="ru-RU" sz="3200" dirty="0"/>
              <a:t> осы </a:t>
            </a:r>
            <a:r>
              <a:rPr lang="ru-RU" sz="3200" dirty="0" err="1"/>
              <a:t>эндост</a:t>
            </a:r>
            <a:r>
              <a:rPr lang="ru-RU" sz="3200" dirty="0"/>
              <a:t>. </a:t>
            </a:r>
            <a:r>
              <a:rPr lang="ru-RU" sz="3200" dirty="0" err="1"/>
              <a:t>Эндост</a:t>
            </a:r>
            <a:r>
              <a:rPr lang="ru-RU" sz="3200" dirty="0"/>
              <a:t> </a:t>
            </a:r>
            <a:r>
              <a:rPr lang="ru-RU" sz="3200" dirty="0" err="1"/>
              <a:t>маңында</a:t>
            </a:r>
            <a:r>
              <a:rPr lang="ru-RU" sz="3200" dirty="0"/>
              <a:t> </a:t>
            </a:r>
            <a:r>
              <a:rPr lang="ru-RU" sz="3200" dirty="0" err="1"/>
              <a:t>қанның</a:t>
            </a:r>
            <a:r>
              <a:rPr lang="ru-RU" sz="3200" dirty="0"/>
              <a:t> </a:t>
            </a:r>
            <a:r>
              <a:rPr lang="ru-RU" sz="3200" dirty="0" err="1"/>
              <a:t>бағаналы</a:t>
            </a:r>
            <a:r>
              <a:rPr lang="ru-RU" sz="3200" dirty="0"/>
              <a:t> </a:t>
            </a:r>
            <a:r>
              <a:rPr lang="ru-RU" sz="3200" dirty="0" err="1"/>
              <a:t>жасушаларының</a:t>
            </a:r>
            <a:r>
              <a:rPr lang="ru-RU" sz="3200" dirty="0"/>
              <a:t>  </a:t>
            </a:r>
            <a:r>
              <a:rPr lang="ru-RU" sz="3200" dirty="0" err="1"/>
              <a:t>мқлшері</a:t>
            </a:r>
            <a:r>
              <a:rPr lang="ru-RU" sz="3200" dirty="0"/>
              <a:t> </a:t>
            </a:r>
            <a:r>
              <a:rPr lang="ru-RU" sz="3200" dirty="0" err="1"/>
              <a:t>сүйек</a:t>
            </a:r>
            <a:r>
              <a:rPr lang="ru-RU" sz="3200" dirty="0"/>
              <a:t>  </a:t>
            </a:r>
            <a:r>
              <a:rPr lang="ru-RU" sz="3200" dirty="0" err="1"/>
              <a:t>қуысының</a:t>
            </a:r>
            <a:r>
              <a:rPr lang="ru-RU" sz="3200" dirty="0"/>
              <a:t> </a:t>
            </a:r>
            <a:r>
              <a:rPr lang="ru-RU" sz="3200" dirty="0" err="1"/>
              <a:t>ортаңғы</a:t>
            </a:r>
            <a:r>
              <a:rPr lang="ru-RU" sz="3200" dirty="0"/>
              <a:t>  </a:t>
            </a:r>
            <a:r>
              <a:rPr lang="ru-RU" sz="3200" dirty="0" err="1"/>
              <a:t>бөлігіне</a:t>
            </a:r>
            <a:r>
              <a:rPr lang="ru-RU" sz="3200" dirty="0"/>
              <a:t> </a:t>
            </a:r>
            <a:r>
              <a:rPr lang="ru-RU" sz="3200" dirty="0" err="1"/>
              <a:t>қарағанда</a:t>
            </a:r>
            <a:r>
              <a:rPr lang="ru-RU" sz="3200" dirty="0"/>
              <a:t> 3 </a:t>
            </a:r>
            <a:r>
              <a:rPr lang="ru-RU" sz="3200" dirty="0" err="1"/>
              <a:t>есе</a:t>
            </a:r>
            <a:r>
              <a:rPr lang="ru-RU" sz="3200" dirty="0"/>
              <a:t> </a:t>
            </a:r>
            <a:r>
              <a:rPr lang="ru-RU" sz="3200" dirty="0" err="1"/>
              <a:t>көбірек</a:t>
            </a:r>
            <a:r>
              <a:rPr lang="ru-RU" sz="3200" dirty="0"/>
              <a:t>  </a:t>
            </a:r>
            <a:r>
              <a:rPr lang="ru-RU" sz="3200" dirty="0" err="1"/>
              <a:t>болып</a:t>
            </a:r>
            <a:r>
              <a:rPr lang="ru-RU" sz="3200" dirty="0"/>
              <a:t> </a:t>
            </a:r>
            <a:r>
              <a:rPr lang="ru-RU" sz="3200" dirty="0" err="1"/>
              <a:t>келеді</a:t>
            </a:r>
            <a:r>
              <a:rPr lang="ru-RU" sz="3200" dirty="0"/>
              <a:t>.</a:t>
            </a:r>
          </a:p>
          <a:p>
            <a:pPr fontAlgn="t"/>
            <a:r>
              <a:rPr lang="ru-RU" sz="3200" dirty="0"/>
              <a:t>    </a:t>
            </a:r>
            <a:r>
              <a:rPr lang="ru-RU" sz="3200" b="1" dirty="0" err="1"/>
              <a:t>Адипоциттер</a:t>
            </a:r>
            <a:r>
              <a:rPr lang="ru-RU" sz="3200" dirty="0"/>
              <a:t> – </a:t>
            </a:r>
            <a:r>
              <a:rPr lang="ru-RU" sz="3200" dirty="0" err="1"/>
              <a:t>сүйек</a:t>
            </a:r>
            <a:r>
              <a:rPr lang="ru-RU" sz="3200" dirty="0"/>
              <a:t> </a:t>
            </a:r>
            <a:r>
              <a:rPr lang="ru-RU" sz="3200" dirty="0" err="1"/>
              <a:t>кемігінің</a:t>
            </a:r>
            <a:r>
              <a:rPr lang="ru-RU" sz="3200" dirty="0"/>
              <a:t> </a:t>
            </a:r>
            <a:r>
              <a:rPr lang="ru-RU" sz="3200" dirty="0" err="1"/>
              <a:t>құрамында</a:t>
            </a:r>
            <a:r>
              <a:rPr lang="ru-RU" sz="3200" dirty="0"/>
              <a:t> </a:t>
            </a:r>
            <a:r>
              <a:rPr lang="ru-RU" sz="3200" dirty="0" err="1"/>
              <a:t>үнемі</a:t>
            </a:r>
            <a:r>
              <a:rPr lang="ru-RU" sz="3200" dirty="0"/>
              <a:t> </a:t>
            </a:r>
            <a:r>
              <a:rPr lang="ru-RU" sz="3200" dirty="0" err="1"/>
              <a:t>болып</a:t>
            </a:r>
            <a:r>
              <a:rPr lang="ru-RU" sz="3200" dirty="0"/>
              <a:t> </a:t>
            </a:r>
            <a:r>
              <a:rPr lang="ru-RU" sz="3200" dirty="0" err="1"/>
              <a:t>тұратын</a:t>
            </a:r>
            <a:r>
              <a:rPr lang="ru-RU" sz="3200" dirty="0"/>
              <a:t> </a:t>
            </a:r>
            <a:r>
              <a:rPr lang="ru-RU" sz="3200" dirty="0" err="1"/>
              <a:t>жасушалар</a:t>
            </a:r>
            <a:r>
              <a:rPr lang="ru-RU" sz="3200" dirty="0"/>
              <a:t>.  </a:t>
            </a:r>
            <a:r>
              <a:rPr lang="ru-RU" sz="3200" dirty="0" err="1"/>
              <a:t>Адвентициальді</a:t>
            </a:r>
            <a:r>
              <a:rPr lang="ru-RU" sz="3200" dirty="0"/>
              <a:t> </a:t>
            </a:r>
            <a:r>
              <a:rPr lang="ru-RU" sz="3200" dirty="0" err="1"/>
              <a:t>жасушалардың</a:t>
            </a:r>
            <a:r>
              <a:rPr lang="ru-RU" sz="3200" dirty="0"/>
              <a:t> 50%, </a:t>
            </a:r>
            <a:r>
              <a:rPr lang="ru-RU" sz="3200" dirty="0" err="1"/>
              <a:t>көбінесе</a:t>
            </a:r>
            <a:r>
              <a:rPr lang="ru-RU" sz="3200" dirty="0"/>
              <a:t> </a:t>
            </a:r>
            <a:r>
              <a:rPr lang="ru-RU" sz="3200" dirty="0" err="1"/>
              <a:t>синусоидты</a:t>
            </a:r>
            <a:r>
              <a:rPr lang="ru-RU" sz="3200" dirty="0"/>
              <a:t> </a:t>
            </a:r>
            <a:r>
              <a:rPr lang="ru-RU" sz="3200" dirty="0" err="1"/>
              <a:t>капиллярлардың</a:t>
            </a:r>
            <a:r>
              <a:rPr lang="ru-RU" sz="3200" dirty="0"/>
              <a:t> </a:t>
            </a:r>
            <a:r>
              <a:rPr lang="ru-RU" sz="3200" dirty="0" err="1"/>
              <a:t>сыртын</a:t>
            </a:r>
            <a:r>
              <a:rPr lang="ru-RU" sz="3200" dirty="0"/>
              <a:t> </a:t>
            </a:r>
            <a:r>
              <a:rPr lang="ru-RU" sz="3200" dirty="0" err="1"/>
              <a:t>қоршайды</a:t>
            </a:r>
            <a:r>
              <a:rPr lang="ru-RU" sz="3200" dirty="0"/>
              <a:t>. </a:t>
            </a:r>
            <a:r>
              <a:rPr lang="ru-RU" sz="3200" dirty="0" err="1"/>
              <a:t>Гемопоэтиндердің</a:t>
            </a:r>
            <a:r>
              <a:rPr lang="ru-RU" sz="3200" dirty="0"/>
              <a:t> </a:t>
            </a:r>
            <a:r>
              <a:rPr lang="ru-RU" sz="3200" dirty="0" err="1"/>
              <a:t>әсерінен</a:t>
            </a:r>
            <a:r>
              <a:rPr lang="ru-RU" sz="3200" dirty="0"/>
              <a:t> </a:t>
            </a:r>
            <a:r>
              <a:rPr lang="ru-RU" sz="3200" dirty="0" err="1"/>
              <a:t>бұлар</a:t>
            </a:r>
            <a:r>
              <a:rPr lang="ru-RU" sz="3200" dirty="0"/>
              <a:t> </a:t>
            </a:r>
            <a:r>
              <a:rPr lang="ru-RU" sz="3200" dirty="0" err="1"/>
              <a:t>жиырылып</a:t>
            </a:r>
            <a:r>
              <a:rPr lang="ru-RU" sz="3200" dirty="0"/>
              <a:t> </a:t>
            </a:r>
            <a:r>
              <a:rPr lang="ru-RU" sz="3200" dirty="0" err="1"/>
              <a:t>қан</a:t>
            </a:r>
            <a:r>
              <a:rPr lang="ru-RU" sz="3200" dirty="0"/>
              <a:t> </a:t>
            </a:r>
            <a:r>
              <a:rPr lang="ru-RU" sz="3200" dirty="0" err="1"/>
              <a:t>жасушаларының</a:t>
            </a:r>
            <a:r>
              <a:rPr lang="ru-RU" sz="3200" dirty="0"/>
              <a:t> </a:t>
            </a:r>
            <a:r>
              <a:rPr lang="ru-RU" sz="3200" dirty="0" err="1"/>
              <a:t>қан</a:t>
            </a:r>
            <a:r>
              <a:rPr lang="ru-RU" sz="3200" dirty="0"/>
              <a:t> </a:t>
            </a:r>
            <a:r>
              <a:rPr lang="ru-RU" sz="3200" dirty="0" err="1"/>
              <a:t>ағымына</a:t>
            </a:r>
            <a:r>
              <a:rPr lang="ru-RU" sz="3200" dirty="0"/>
              <a:t> </a:t>
            </a:r>
            <a:r>
              <a:rPr lang="ru-RU" sz="3200" dirty="0" err="1"/>
              <a:t>өтуіне</a:t>
            </a:r>
            <a:r>
              <a:rPr lang="ru-RU" sz="3200" dirty="0"/>
              <a:t> </a:t>
            </a:r>
            <a:r>
              <a:rPr lang="ru-RU" sz="3200" dirty="0" err="1"/>
              <a:t>жағдай</a:t>
            </a:r>
            <a:r>
              <a:rPr lang="ru-RU" sz="3200" dirty="0"/>
              <a:t> </a:t>
            </a:r>
            <a:r>
              <a:rPr lang="ru-RU" sz="3200" dirty="0" err="1"/>
              <a:t>туғызады</a:t>
            </a:r>
            <a:r>
              <a:rPr lang="ru-RU" sz="3200" dirty="0"/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243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95" y="159026"/>
            <a:ext cx="11940209" cy="669897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t"/>
            <a:r>
              <a:rPr lang="ru-RU" sz="3000" b="1" dirty="0" err="1"/>
              <a:t>Эндотелиоциттер</a:t>
            </a:r>
            <a:r>
              <a:rPr lang="ru-RU" sz="3000" dirty="0"/>
              <a:t> – коллаген IV  </a:t>
            </a:r>
            <a:r>
              <a:rPr lang="ru-RU" sz="3000" dirty="0" err="1"/>
              <a:t>түрін</a:t>
            </a:r>
            <a:r>
              <a:rPr lang="ru-RU" sz="3000" dirty="0"/>
              <a:t> </a:t>
            </a:r>
            <a:r>
              <a:rPr lang="ru-RU" sz="3000" dirty="0" err="1"/>
              <a:t>синтездеп</a:t>
            </a:r>
            <a:r>
              <a:rPr lang="ru-RU" sz="3000" dirty="0"/>
              <a:t>, </a:t>
            </a:r>
            <a:r>
              <a:rPr lang="ru-RU" sz="3000" dirty="0" err="1"/>
              <a:t>гемопоэтинді</a:t>
            </a:r>
            <a:r>
              <a:rPr lang="ru-RU" sz="3000" dirty="0"/>
              <a:t> </a:t>
            </a:r>
            <a:r>
              <a:rPr lang="ru-RU" sz="3000" dirty="0" err="1"/>
              <a:t>түзеді</a:t>
            </a:r>
            <a:r>
              <a:rPr lang="ru-RU" sz="3000" dirty="0"/>
              <a:t>. </a:t>
            </a:r>
            <a:r>
              <a:rPr lang="ru-RU" sz="3000" dirty="0" err="1"/>
              <a:t>Мұнымен</a:t>
            </a:r>
            <a:r>
              <a:rPr lang="ru-RU" sz="3000" dirty="0"/>
              <a:t> </a:t>
            </a:r>
            <a:r>
              <a:rPr lang="ru-RU" sz="3000" dirty="0" err="1"/>
              <a:t>қоса</a:t>
            </a:r>
            <a:r>
              <a:rPr lang="ru-RU" sz="3000" dirty="0"/>
              <a:t> топ </a:t>
            </a:r>
            <a:r>
              <a:rPr lang="ru-RU" sz="3000" dirty="0" err="1"/>
              <a:t>түзетін</a:t>
            </a:r>
            <a:r>
              <a:rPr lang="ru-RU" sz="3000" dirty="0"/>
              <a:t> </a:t>
            </a:r>
            <a:r>
              <a:rPr lang="ru-RU" sz="3000" dirty="0" err="1"/>
              <a:t>факторлармен</a:t>
            </a:r>
            <a:r>
              <a:rPr lang="ru-RU" sz="3000" dirty="0"/>
              <a:t> </a:t>
            </a:r>
            <a:r>
              <a:rPr lang="ru-RU" sz="3000" dirty="0" err="1"/>
              <a:t>антигендік</a:t>
            </a:r>
            <a:r>
              <a:rPr lang="ru-RU" sz="3000" dirty="0"/>
              <a:t> </a:t>
            </a:r>
            <a:r>
              <a:rPr lang="ru-RU" sz="3000" dirty="0" err="1"/>
              <a:t>қаиеті</a:t>
            </a:r>
            <a:r>
              <a:rPr lang="ru-RU" sz="3000" dirty="0"/>
              <a:t> бар </a:t>
            </a:r>
            <a:r>
              <a:rPr lang="ru-RU" sz="3000" dirty="0" err="1"/>
              <a:t>фибронектинді</a:t>
            </a:r>
            <a:r>
              <a:rPr lang="ru-RU" sz="3000" dirty="0"/>
              <a:t> </a:t>
            </a:r>
            <a:r>
              <a:rPr lang="ru-RU" sz="3000" dirty="0" err="1"/>
              <a:t>синтездейді.Эндотелиоциттер</a:t>
            </a:r>
            <a:r>
              <a:rPr lang="ru-RU" sz="3000" dirty="0"/>
              <a:t> </a:t>
            </a:r>
            <a:r>
              <a:rPr lang="ru-RU" sz="3000" dirty="0" err="1"/>
              <a:t>қан</a:t>
            </a:r>
            <a:r>
              <a:rPr lang="ru-RU" sz="3000" dirty="0"/>
              <a:t> </a:t>
            </a:r>
            <a:r>
              <a:rPr lang="ru-RU" sz="3000" dirty="0" err="1"/>
              <a:t>капиллярларының</a:t>
            </a:r>
            <a:r>
              <a:rPr lang="ru-RU" sz="3000" dirty="0"/>
              <a:t> </a:t>
            </a:r>
            <a:r>
              <a:rPr lang="ru-RU" sz="3000" dirty="0" err="1"/>
              <a:t>ішін</a:t>
            </a:r>
            <a:r>
              <a:rPr lang="ru-RU" sz="3000" dirty="0"/>
              <a:t> </a:t>
            </a:r>
            <a:r>
              <a:rPr lang="ru-RU" sz="3000" dirty="0" err="1"/>
              <a:t>қан</a:t>
            </a:r>
            <a:r>
              <a:rPr lang="ru-RU" sz="3000" dirty="0"/>
              <a:t> </a:t>
            </a:r>
            <a:r>
              <a:rPr lang="ru-RU" sz="3000" dirty="0" err="1"/>
              <a:t>тамырларын</a:t>
            </a:r>
            <a:r>
              <a:rPr lang="ru-RU" sz="3000" dirty="0"/>
              <a:t> </a:t>
            </a:r>
            <a:r>
              <a:rPr lang="ru-RU" sz="3000" dirty="0" err="1"/>
              <a:t>тыстап,жиырылғыштық</a:t>
            </a:r>
            <a:r>
              <a:rPr lang="ru-RU" sz="3000" dirty="0"/>
              <a:t> </a:t>
            </a:r>
            <a:r>
              <a:rPr lang="ru-RU" sz="3000" dirty="0" err="1"/>
              <a:t>қасиеті</a:t>
            </a:r>
            <a:r>
              <a:rPr lang="ru-RU" sz="3000" dirty="0"/>
              <a:t> </a:t>
            </a:r>
            <a:r>
              <a:rPr lang="ru-RU" sz="3000" dirty="0" err="1"/>
              <a:t>арқасында</a:t>
            </a:r>
            <a:r>
              <a:rPr lang="ru-RU" sz="3000" dirty="0"/>
              <a:t> </a:t>
            </a:r>
            <a:r>
              <a:rPr lang="ru-RU" sz="3000" dirty="0" err="1"/>
              <a:t>қанды,қан</a:t>
            </a:r>
            <a:r>
              <a:rPr lang="ru-RU" sz="3000" dirty="0"/>
              <a:t> </a:t>
            </a:r>
            <a:r>
              <a:rPr lang="ru-RU" sz="3000" dirty="0" err="1"/>
              <a:t>жасушаларын</a:t>
            </a:r>
            <a:r>
              <a:rPr lang="ru-RU" sz="3000" dirty="0"/>
              <a:t> </a:t>
            </a:r>
            <a:r>
              <a:rPr lang="ru-RU" sz="3000" dirty="0" err="1"/>
              <a:t>қан</a:t>
            </a:r>
            <a:r>
              <a:rPr lang="ru-RU" sz="3000" dirty="0"/>
              <a:t> </a:t>
            </a:r>
            <a:r>
              <a:rPr lang="ru-RU" sz="3000" dirty="0" err="1"/>
              <a:t>тамырларының</a:t>
            </a:r>
            <a:r>
              <a:rPr lang="ru-RU" sz="3000" dirty="0"/>
              <a:t> </a:t>
            </a:r>
            <a:r>
              <a:rPr lang="ru-RU" sz="3000" dirty="0" err="1"/>
              <a:t>ішінде</a:t>
            </a:r>
            <a:r>
              <a:rPr lang="ru-RU" sz="3000" dirty="0"/>
              <a:t> </a:t>
            </a:r>
            <a:r>
              <a:rPr lang="ru-RU" sz="3000" dirty="0" err="1"/>
              <a:t>жылжытады</a:t>
            </a:r>
            <a:r>
              <a:rPr lang="ru-RU" sz="3000" dirty="0"/>
              <a:t>.</a:t>
            </a:r>
          </a:p>
          <a:p>
            <a:pPr fontAlgn="t"/>
            <a:r>
              <a:rPr lang="ru-RU" sz="3000" dirty="0"/>
              <a:t>    </a:t>
            </a:r>
            <a:r>
              <a:rPr lang="ru-RU" sz="3000" b="1" dirty="0" err="1"/>
              <a:t>Макрофагтар</a:t>
            </a:r>
            <a:r>
              <a:rPr lang="ru-RU" sz="3000" dirty="0"/>
              <a:t> - </a:t>
            </a:r>
            <a:r>
              <a:rPr lang="ru-RU" sz="3000" dirty="0" err="1"/>
              <a:t>лизосомалар</a:t>
            </a:r>
            <a:r>
              <a:rPr lang="ru-RU" sz="3000" dirty="0"/>
              <a:t> мен </a:t>
            </a:r>
            <a:r>
              <a:rPr lang="ru-RU" sz="3000" dirty="0" err="1"/>
              <a:t>фагосомаларға</a:t>
            </a:r>
            <a:r>
              <a:rPr lang="ru-RU" sz="3000" dirty="0"/>
              <a:t> </a:t>
            </a:r>
            <a:r>
              <a:rPr lang="ru-RU" sz="3000" dirty="0" err="1"/>
              <a:t>өте</a:t>
            </a:r>
            <a:r>
              <a:rPr lang="ru-RU" sz="3000" dirty="0"/>
              <a:t> бай </a:t>
            </a:r>
            <a:r>
              <a:rPr lang="ru-RU" sz="3000" dirty="0" err="1"/>
              <a:t>фагоцитоздық</a:t>
            </a:r>
            <a:r>
              <a:rPr lang="ru-RU" sz="3000" dirty="0"/>
              <a:t> </a:t>
            </a:r>
            <a:r>
              <a:rPr lang="ru-RU" sz="3000" dirty="0" err="1"/>
              <a:t>қызмет</a:t>
            </a:r>
            <a:r>
              <a:rPr lang="ru-RU" sz="3000" dirty="0"/>
              <a:t> </a:t>
            </a:r>
            <a:r>
              <a:rPr lang="ru-RU" sz="3000" dirty="0" err="1"/>
              <a:t>атқарады</a:t>
            </a:r>
            <a:r>
              <a:rPr lang="ru-RU" sz="3000" dirty="0"/>
              <a:t>. </a:t>
            </a:r>
            <a:r>
              <a:rPr lang="ru-RU" sz="3000" dirty="0" err="1"/>
              <a:t>Макрофагтардың</a:t>
            </a:r>
            <a:r>
              <a:rPr lang="ru-RU" sz="3000" dirty="0"/>
              <a:t> </a:t>
            </a:r>
            <a:r>
              <a:rPr lang="ru-RU" sz="3000" dirty="0" err="1"/>
              <a:t>кейбір</a:t>
            </a:r>
            <a:r>
              <a:rPr lang="ru-RU" sz="3000" dirty="0"/>
              <a:t> </a:t>
            </a:r>
            <a:r>
              <a:rPr lang="ru-RU" sz="3000" dirty="0" err="1"/>
              <a:t>түрлері</a:t>
            </a:r>
            <a:r>
              <a:rPr lang="ru-RU" sz="3000" dirty="0"/>
              <a:t> </a:t>
            </a:r>
            <a:r>
              <a:rPr lang="ru-RU" sz="3000" dirty="0" err="1"/>
              <a:t>биологиялық</a:t>
            </a:r>
            <a:r>
              <a:rPr lang="ru-RU" sz="3000" dirty="0"/>
              <a:t> </a:t>
            </a:r>
            <a:r>
              <a:rPr lang="ru-RU" sz="3000" dirty="0" err="1"/>
              <a:t>белсенді</a:t>
            </a:r>
            <a:r>
              <a:rPr lang="ru-RU" sz="3000" dirty="0"/>
              <a:t> </a:t>
            </a:r>
            <a:r>
              <a:rPr lang="ru-RU" sz="3000" dirty="0" err="1"/>
              <a:t>заттарды</a:t>
            </a:r>
            <a:r>
              <a:rPr lang="ru-RU" sz="3000" dirty="0"/>
              <a:t> да (</a:t>
            </a:r>
            <a:r>
              <a:rPr lang="ru-RU" sz="3000" dirty="0" err="1"/>
              <a:t>эритропоэтин</a:t>
            </a:r>
            <a:r>
              <a:rPr lang="ru-RU" sz="3000" dirty="0"/>
              <a:t>, </a:t>
            </a:r>
            <a:r>
              <a:rPr lang="ru-RU" sz="3000" dirty="0" err="1"/>
              <a:t>т.т.ф-тоб</a:t>
            </a:r>
            <a:r>
              <a:rPr lang="ru-RU" sz="3000" dirty="0"/>
              <a:t> </a:t>
            </a:r>
            <a:r>
              <a:rPr lang="ru-RU" sz="3000" dirty="0" err="1"/>
              <a:t>түзетін</a:t>
            </a:r>
            <a:r>
              <a:rPr lang="ru-RU" sz="3000" dirty="0"/>
              <a:t> </a:t>
            </a:r>
            <a:r>
              <a:rPr lang="ru-RU" sz="3000" dirty="0" err="1"/>
              <a:t>факторлар</a:t>
            </a:r>
            <a:r>
              <a:rPr lang="ru-RU" sz="3000" dirty="0"/>
              <a:t>, интерферон </a:t>
            </a:r>
            <a:r>
              <a:rPr lang="ru-RU" sz="3000" dirty="0" err="1"/>
              <a:t>т.б</a:t>
            </a:r>
            <a:r>
              <a:rPr lang="ru-RU" sz="3000" dirty="0"/>
              <a:t>) </a:t>
            </a:r>
            <a:r>
              <a:rPr lang="ru-RU" sz="3000" dirty="0" err="1"/>
              <a:t>синтездейді</a:t>
            </a:r>
            <a:r>
              <a:rPr lang="ru-RU" sz="3000" dirty="0"/>
              <a:t>. </a:t>
            </a:r>
            <a:r>
              <a:rPr lang="ru-RU" sz="3000" dirty="0" err="1"/>
              <a:t>Макрофагтар</a:t>
            </a:r>
            <a:r>
              <a:rPr lang="ru-RU" sz="3000" dirty="0"/>
              <a:t> </a:t>
            </a:r>
            <a:r>
              <a:rPr lang="ru-RU" sz="3000" dirty="0" err="1"/>
              <a:t>өсінділері</a:t>
            </a:r>
            <a:r>
              <a:rPr lang="ru-RU" sz="3000" dirty="0"/>
              <a:t> (</a:t>
            </a:r>
            <a:r>
              <a:rPr lang="ru-RU" sz="3000" dirty="0" err="1"/>
              <a:t>жалған</a:t>
            </a:r>
            <a:r>
              <a:rPr lang="ru-RU" sz="3000" dirty="0"/>
              <a:t> </a:t>
            </a:r>
            <a:r>
              <a:rPr lang="ru-RU" sz="3000" dirty="0" err="1"/>
              <a:t>аяқтары</a:t>
            </a:r>
            <a:r>
              <a:rPr lang="ru-RU" sz="3000" dirty="0"/>
              <a:t>) </a:t>
            </a:r>
            <a:r>
              <a:rPr lang="ru-RU" sz="3000" dirty="0" err="1"/>
              <a:t>арқылы</a:t>
            </a:r>
            <a:r>
              <a:rPr lang="ru-RU" sz="3000" dirty="0"/>
              <a:t> </a:t>
            </a:r>
            <a:r>
              <a:rPr lang="ru-RU" sz="3000" dirty="0" err="1"/>
              <a:t>синусойидты</a:t>
            </a:r>
            <a:r>
              <a:rPr lang="ru-RU" sz="3000" dirty="0"/>
              <a:t> </a:t>
            </a:r>
            <a:r>
              <a:rPr lang="ru-RU" sz="3000" dirty="0" err="1"/>
              <a:t>қан</a:t>
            </a:r>
            <a:r>
              <a:rPr lang="ru-RU" sz="3000" dirty="0"/>
              <a:t> </a:t>
            </a:r>
            <a:r>
              <a:rPr lang="ru-RU" sz="3000" dirty="0" err="1"/>
              <a:t>капиллярлар</a:t>
            </a:r>
            <a:r>
              <a:rPr lang="ru-RU" sz="3000" dirty="0"/>
              <a:t> </a:t>
            </a:r>
            <a:r>
              <a:rPr lang="ru-RU" sz="3000" dirty="0" err="1"/>
              <a:t>қабырғасына</a:t>
            </a:r>
            <a:r>
              <a:rPr lang="ru-RU" sz="3000" dirty="0"/>
              <a:t> </a:t>
            </a:r>
            <a:r>
              <a:rPr lang="ru-RU" sz="3000" dirty="0" err="1"/>
              <a:t>жабысып</a:t>
            </a:r>
            <a:r>
              <a:rPr lang="ru-RU" sz="3000" dirty="0"/>
              <a:t>, </a:t>
            </a:r>
            <a:r>
              <a:rPr lang="ru-RU" sz="3000" dirty="0" err="1"/>
              <a:t>қанның</a:t>
            </a:r>
            <a:r>
              <a:rPr lang="ru-RU" sz="3000" dirty="0"/>
              <a:t> </a:t>
            </a:r>
            <a:r>
              <a:rPr lang="ru-RU" sz="3000" dirty="0" err="1"/>
              <a:t>құрамында</a:t>
            </a:r>
            <a:r>
              <a:rPr lang="ru-RU" sz="3000" dirty="0"/>
              <a:t> </a:t>
            </a:r>
            <a:r>
              <a:rPr lang="ru-RU" sz="3000" dirty="0" err="1"/>
              <a:t>темірі</a:t>
            </a:r>
            <a:r>
              <a:rPr lang="ru-RU" sz="3000" dirty="0"/>
              <a:t> бар </a:t>
            </a:r>
            <a:r>
              <a:rPr lang="ru-RU" sz="3000" dirty="0" err="1"/>
              <a:t>қосындыларды</a:t>
            </a:r>
            <a:r>
              <a:rPr lang="ru-RU" sz="3000" dirty="0"/>
              <a:t> (</a:t>
            </a:r>
            <a:r>
              <a:rPr lang="ru-RU" sz="3000" dirty="0" err="1"/>
              <a:t>трансферринді</a:t>
            </a:r>
            <a:r>
              <a:rPr lang="ru-RU" sz="3000" dirty="0"/>
              <a:t>) </a:t>
            </a:r>
            <a:r>
              <a:rPr lang="ru-RU" sz="3000" dirty="0" err="1"/>
              <a:t>алып</a:t>
            </a:r>
            <a:r>
              <a:rPr lang="ru-RU" sz="3000" dirty="0"/>
              <a:t>, </a:t>
            </a:r>
            <a:r>
              <a:rPr lang="ru-RU" sz="3000" dirty="0" err="1"/>
              <a:t>эритроидты</a:t>
            </a:r>
            <a:r>
              <a:rPr lang="ru-RU" sz="3000" dirty="0"/>
              <a:t> </a:t>
            </a:r>
            <a:r>
              <a:rPr lang="ru-RU" sz="3000" dirty="0" err="1"/>
              <a:t>жасушаларға</a:t>
            </a:r>
            <a:r>
              <a:rPr lang="ru-RU" sz="3000" dirty="0"/>
              <a:t> </a:t>
            </a:r>
            <a:r>
              <a:rPr lang="ru-RU" sz="3000" dirty="0" err="1"/>
              <a:t>береді</a:t>
            </a:r>
            <a:r>
              <a:rPr lang="ru-RU" sz="3000" dirty="0"/>
              <a:t>. </a:t>
            </a:r>
            <a:r>
              <a:rPr lang="ru-RU" sz="3000" dirty="0" err="1"/>
              <a:t>Эритроидтар</a:t>
            </a:r>
            <a:r>
              <a:rPr lang="ru-RU" sz="3000" dirty="0"/>
              <a:t> </a:t>
            </a:r>
            <a:r>
              <a:rPr lang="ru-RU" sz="3000" dirty="0" err="1"/>
              <a:t>темірді</a:t>
            </a:r>
            <a:r>
              <a:rPr lang="ru-RU" sz="3000" dirty="0"/>
              <a:t> </a:t>
            </a:r>
            <a:r>
              <a:rPr lang="ru-RU" sz="3000" dirty="0" err="1"/>
              <a:t>гемоглобиннің</a:t>
            </a:r>
            <a:r>
              <a:rPr lang="ru-RU" sz="3000" dirty="0"/>
              <a:t> нем </a:t>
            </a:r>
            <a:r>
              <a:rPr lang="ru-RU" sz="3000" dirty="0" err="1"/>
              <a:t>бөлігін</a:t>
            </a:r>
            <a:r>
              <a:rPr lang="ru-RU" sz="3000" dirty="0"/>
              <a:t> </a:t>
            </a:r>
            <a:r>
              <a:rPr lang="ru-RU" sz="3000" dirty="0" err="1"/>
              <a:t>жасау</a:t>
            </a:r>
            <a:r>
              <a:rPr lang="ru-RU" sz="3000" dirty="0"/>
              <a:t> </a:t>
            </a:r>
            <a:r>
              <a:rPr lang="ru-RU" sz="3000" dirty="0" err="1"/>
              <a:t>үшін</a:t>
            </a:r>
            <a:r>
              <a:rPr lang="ru-RU" sz="3000" dirty="0"/>
              <a:t> </a:t>
            </a:r>
            <a:r>
              <a:rPr lang="ru-RU" sz="3000" dirty="0" err="1"/>
              <a:t>жұмсайды</a:t>
            </a:r>
            <a:r>
              <a:rPr lang="ru-RU" sz="30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413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556" y="596821"/>
            <a:ext cx="10740887" cy="5664357"/>
          </a:xfrm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t"/>
            <a:r>
              <a:rPr lang="ru-RU" sz="3200" b="1" dirty="0" err="1"/>
              <a:t>Жасушааралық</a:t>
            </a:r>
            <a:r>
              <a:rPr lang="ru-RU" sz="3200" b="1" dirty="0"/>
              <a:t>  </a:t>
            </a:r>
            <a:r>
              <a:rPr lang="ru-RU" sz="3200" b="1" dirty="0" err="1"/>
              <a:t>зат</a:t>
            </a:r>
            <a:r>
              <a:rPr lang="ru-RU" sz="3200" dirty="0"/>
              <a:t> – </a:t>
            </a:r>
            <a:r>
              <a:rPr lang="ru-RU" sz="3200" dirty="0" err="1"/>
              <a:t>құрамында</a:t>
            </a:r>
            <a:r>
              <a:rPr lang="ru-RU" sz="3200" dirty="0"/>
              <a:t> коллаген II,III,IY – </a:t>
            </a:r>
            <a:r>
              <a:rPr lang="ru-RU" sz="3200" dirty="0" err="1"/>
              <a:t>түрлері</a:t>
            </a:r>
            <a:r>
              <a:rPr lang="ru-RU" sz="3200" dirty="0"/>
              <a:t> мен </a:t>
            </a:r>
            <a:r>
              <a:rPr lang="ru-RU" sz="3200" dirty="0" err="1"/>
              <a:t>гликопротеидтер</a:t>
            </a:r>
            <a:r>
              <a:rPr lang="ru-RU" sz="3200" dirty="0"/>
              <a:t>, </a:t>
            </a:r>
            <a:r>
              <a:rPr lang="ru-RU" sz="3200" dirty="0" err="1"/>
              <a:t>протеогликандары</a:t>
            </a:r>
            <a:r>
              <a:rPr lang="ru-RU" sz="3200" dirty="0"/>
              <a:t> бар, </a:t>
            </a:r>
            <a:r>
              <a:rPr lang="ru-RU" sz="3200" dirty="0" err="1"/>
              <a:t>күрделі</a:t>
            </a:r>
            <a:r>
              <a:rPr lang="ru-RU" sz="3200" dirty="0"/>
              <a:t> </a:t>
            </a:r>
            <a:r>
              <a:rPr lang="ru-RU" sz="3200" dirty="0" err="1"/>
              <a:t>құрылым</a:t>
            </a:r>
            <a:r>
              <a:rPr lang="ru-RU" sz="3200" dirty="0"/>
              <a:t>. </a:t>
            </a:r>
            <a:r>
              <a:rPr lang="ru-RU" sz="3200" dirty="0" err="1"/>
              <a:t>Гемопоэтикалық</a:t>
            </a:r>
            <a:r>
              <a:rPr lang="ru-RU" sz="3200" dirty="0"/>
              <a:t> </a:t>
            </a:r>
            <a:r>
              <a:rPr lang="ru-RU" sz="3200" dirty="0" err="1"/>
              <a:t>жасушалар</a:t>
            </a:r>
            <a:r>
              <a:rPr lang="ru-RU" sz="3200" dirty="0"/>
              <a:t> </a:t>
            </a:r>
            <a:r>
              <a:rPr lang="ru-RU" sz="3200" dirty="0" err="1"/>
              <a:t>немесе</a:t>
            </a:r>
            <a:r>
              <a:rPr lang="ru-RU" sz="3200" dirty="0"/>
              <a:t> </a:t>
            </a:r>
            <a:r>
              <a:rPr lang="ru-RU" sz="3200" dirty="0" err="1"/>
              <a:t>қан</a:t>
            </a:r>
            <a:r>
              <a:rPr lang="ru-RU" sz="3200" dirty="0"/>
              <a:t> </a:t>
            </a:r>
            <a:r>
              <a:rPr lang="ru-RU" sz="3200" dirty="0" err="1"/>
              <a:t>жасушаларының</a:t>
            </a:r>
            <a:r>
              <a:rPr lang="ru-RU" sz="3200" dirty="0"/>
              <a:t> – </a:t>
            </a:r>
            <a:r>
              <a:rPr lang="ru-RU" sz="3200" dirty="0" err="1"/>
              <a:t>дифферон</a:t>
            </a:r>
            <a:r>
              <a:rPr lang="ru-RU" sz="3200" dirty="0"/>
              <a:t> </a:t>
            </a:r>
            <a:r>
              <a:rPr lang="ru-RU" sz="3200" dirty="0" err="1"/>
              <a:t>қатарлары</a:t>
            </a:r>
            <a:r>
              <a:rPr lang="ru-RU" sz="3200" dirty="0"/>
              <a:t> </a:t>
            </a:r>
            <a:r>
              <a:rPr lang="ru-RU" sz="3200" dirty="0" err="1"/>
              <a:t>алты</a:t>
            </a:r>
            <a:r>
              <a:rPr lang="ru-RU" sz="3200" dirty="0"/>
              <a:t> </a:t>
            </a:r>
            <a:r>
              <a:rPr lang="ru-RU" sz="3200" dirty="0" err="1"/>
              <a:t>кластан</a:t>
            </a:r>
            <a:r>
              <a:rPr lang="ru-RU" sz="3200" dirty="0"/>
              <a:t> </a:t>
            </a:r>
            <a:r>
              <a:rPr lang="ru-RU" sz="3200" dirty="0" err="1"/>
              <a:t>тұрады</a:t>
            </a:r>
            <a:r>
              <a:rPr lang="ru-RU" sz="3200" dirty="0"/>
              <a:t>.</a:t>
            </a:r>
          </a:p>
          <a:p>
            <a:pPr fontAlgn="t"/>
            <a:r>
              <a:rPr lang="ru-RU" sz="3200" dirty="0"/>
              <a:t>    </a:t>
            </a:r>
            <a:r>
              <a:rPr lang="ru-RU" sz="3200" b="1" dirty="0" err="1"/>
              <a:t>Эротропоэз</a:t>
            </a:r>
            <a:r>
              <a:rPr lang="ru-RU" sz="3200" dirty="0"/>
              <a:t> – </a:t>
            </a:r>
            <a:r>
              <a:rPr lang="ru-RU" sz="3200" dirty="0" err="1"/>
              <a:t>сүйек</a:t>
            </a:r>
            <a:r>
              <a:rPr lang="ru-RU" sz="3200" dirty="0"/>
              <a:t> </a:t>
            </a:r>
            <a:r>
              <a:rPr lang="ru-RU" sz="3200" dirty="0" err="1"/>
              <a:t>кемігіндегі</a:t>
            </a:r>
            <a:r>
              <a:rPr lang="ru-RU" sz="3200" dirty="0"/>
              <a:t> </a:t>
            </a:r>
            <a:r>
              <a:rPr lang="ru-RU" sz="3200" dirty="0" err="1"/>
              <a:t>эритропоэтикалық</a:t>
            </a:r>
            <a:r>
              <a:rPr lang="ru-RU" sz="3200" dirty="0"/>
              <a:t> </a:t>
            </a:r>
            <a:r>
              <a:rPr lang="ru-RU" sz="3200" dirty="0" err="1"/>
              <a:t>аралшықтарда</a:t>
            </a:r>
            <a:r>
              <a:rPr lang="ru-RU" sz="3200" dirty="0"/>
              <a:t> </a:t>
            </a:r>
            <a:r>
              <a:rPr lang="ru-RU" sz="3200" dirty="0" err="1"/>
              <a:t>жүреді</a:t>
            </a:r>
            <a:r>
              <a:rPr lang="ru-RU" sz="3200" dirty="0"/>
              <a:t>. </a:t>
            </a:r>
            <a:r>
              <a:rPr lang="ru-RU" sz="3200" dirty="0" err="1"/>
              <a:t>Эритробласты</a:t>
            </a:r>
            <a:r>
              <a:rPr lang="ru-RU" sz="3200" dirty="0"/>
              <a:t> </a:t>
            </a:r>
            <a:r>
              <a:rPr lang="ru-RU" sz="3200" dirty="0" err="1"/>
              <a:t>аралшықтардағы</a:t>
            </a:r>
            <a:r>
              <a:rPr lang="ru-RU" sz="3200" dirty="0"/>
              <a:t> </a:t>
            </a:r>
            <a:r>
              <a:rPr lang="ru-RU" sz="3200" dirty="0" err="1"/>
              <a:t>эритроидты</a:t>
            </a:r>
            <a:r>
              <a:rPr lang="ru-RU" sz="3200" dirty="0"/>
              <a:t> </a:t>
            </a:r>
            <a:r>
              <a:rPr lang="ru-RU" sz="3200" dirty="0" err="1"/>
              <a:t>жасушаларды</a:t>
            </a:r>
            <a:r>
              <a:rPr lang="ru-RU" sz="3200" dirty="0"/>
              <a:t> </a:t>
            </a:r>
            <a:r>
              <a:rPr lang="ru-RU" sz="3200" dirty="0" err="1"/>
              <a:t>макрофагтар</a:t>
            </a:r>
            <a:r>
              <a:rPr lang="ru-RU" sz="3200" dirty="0"/>
              <a:t> </a:t>
            </a:r>
            <a:r>
              <a:rPr lang="ru-RU" sz="3200" dirty="0" err="1"/>
              <a:t>қоршайды</a:t>
            </a:r>
            <a:r>
              <a:rPr lang="ru-RU" sz="3200" dirty="0"/>
              <a:t> да, </a:t>
            </a:r>
            <a:r>
              <a:rPr lang="ru-RU" sz="3200" dirty="0" err="1"/>
              <a:t>бұлардан</a:t>
            </a:r>
            <a:r>
              <a:rPr lang="ru-RU" sz="3200" dirty="0"/>
              <a:t> ТТЭ </a:t>
            </a:r>
            <a:r>
              <a:rPr lang="ru-RU" sz="3200" dirty="0" err="1"/>
              <a:t>дамиды</a:t>
            </a:r>
            <a:r>
              <a:rPr lang="ru-RU" sz="3200" dirty="0"/>
              <a:t>. ТТЭ, </a:t>
            </a:r>
            <a:r>
              <a:rPr lang="ru-RU" sz="3200" dirty="0" err="1"/>
              <a:t>проэритробласттар</a:t>
            </a:r>
            <a:r>
              <a:rPr lang="ru-RU" sz="3200" dirty="0"/>
              <a:t>, </a:t>
            </a:r>
            <a:r>
              <a:rPr lang="ru-RU" sz="3200" dirty="0" err="1"/>
              <a:t>ретикулоциттер</a:t>
            </a:r>
            <a:r>
              <a:rPr lang="ru-RU" sz="3200" dirty="0"/>
              <a:t>, </a:t>
            </a:r>
            <a:r>
              <a:rPr lang="ru-RU" sz="3200" dirty="0" err="1"/>
              <a:t>эритроциттер</a:t>
            </a:r>
            <a:r>
              <a:rPr lang="ru-RU" sz="3200" dirty="0"/>
              <a:t> </a:t>
            </a:r>
            <a:r>
              <a:rPr lang="ru-RU" sz="3200" dirty="0" err="1"/>
              <a:t>дамиды</a:t>
            </a:r>
            <a:r>
              <a:rPr lang="ru-RU" sz="3200" dirty="0"/>
              <a:t>. </a:t>
            </a:r>
            <a:r>
              <a:rPr lang="ru-RU" sz="3200" dirty="0" err="1"/>
              <a:t>Макрофагтар</a:t>
            </a:r>
            <a:r>
              <a:rPr lang="ru-RU" sz="3200" dirty="0"/>
              <a:t> </a:t>
            </a:r>
            <a:r>
              <a:rPr lang="ru-RU" sz="3200" dirty="0" err="1"/>
              <a:t>эритроциттерге</a:t>
            </a:r>
            <a:r>
              <a:rPr lang="ru-RU" sz="3200" dirty="0"/>
              <a:t> «</a:t>
            </a:r>
            <a:r>
              <a:rPr lang="ru-RU" sz="3200" dirty="0" err="1"/>
              <a:t>пянка</a:t>
            </a:r>
            <a:r>
              <a:rPr lang="ru-RU" sz="3200" dirty="0"/>
              <a:t>» </a:t>
            </a:r>
            <a:r>
              <a:rPr lang="ru-RU" sz="3200" dirty="0" err="1"/>
              <a:t>қорек</a:t>
            </a:r>
            <a:r>
              <a:rPr lang="ru-RU" sz="3200" dirty="0"/>
              <a:t> </a:t>
            </a:r>
            <a:r>
              <a:rPr lang="ru-RU" sz="3200" dirty="0" err="1"/>
              <a:t>беруші</a:t>
            </a:r>
            <a:r>
              <a:rPr lang="ru-RU" sz="3200" dirty="0"/>
              <a:t>, </a:t>
            </a:r>
            <a:r>
              <a:rPr lang="ru-RU" sz="3200" dirty="0" err="1"/>
              <a:t>қолдаушы</a:t>
            </a:r>
            <a:r>
              <a:rPr lang="ru-RU" sz="3200" dirty="0"/>
              <a:t> </a:t>
            </a:r>
            <a:r>
              <a:rPr lang="ru-RU" sz="3200" dirty="0" err="1"/>
              <a:t>есесбінде</a:t>
            </a:r>
            <a:r>
              <a:rPr lang="ru-RU" sz="3200" dirty="0"/>
              <a:t> </a:t>
            </a:r>
            <a:r>
              <a:rPr lang="ru-RU" sz="3200" dirty="0" err="1"/>
              <a:t>танылады</a:t>
            </a:r>
            <a:r>
              <a:rPr lang="ru-RU" sz="3200" dirty="0"/>
              <a:t>.(ТТЭ топ </a:t>
            </a:r>
            <a:r>
              <a:rPr lang="ru-RU" sz="3200" dirty="0" err="1"/>
              <a:t>түзетін</a:t>
            </a:r>
            <a:r>
              <a:rPr lang="ru-RU" sz="3200" dirty="0"/>
              <a:t> </a:t>
            </a:r>
            <a:r>
              <a:rPr lang="ru-RU" sz="3200" dirty="0" err="1"/>
              <a:t>эритробласттар</a:t>
            </a:r>
            <a:r>
              <a:rPr lang="ru-RU" sz="3200" dirty="0"/>
              <a:t>).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684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939" y="313657"/>
            <a:ext cx="11403496" cy="6047386"/>
          </a:xfrm>
          <a:ln w="57150">
            <a:solidFill>
              <a:schemeClr val="accent1">
                <a:lumMod val="75000"/>
              </a:schemeClr>
            </a:solidFill>
            <a:prstDash val="lgDashDotDot"/>
          </a:ln>
        </p:spPr>
        <p:txBody>
          <a:bodyPr>
            <a:noAutofit/>
          </a:bodyPr>
          <a:lstStyle/>
          <a:p>
            <a:pPr fontAlgn="t"/>
            <a:r>
              <a:rPr lang="ru-RU" dirty="0"/>
              <a:t>    </a:t>
            </a:r>
            <a:r>
              <a:rPr lang="ru-RU" b="1" dirty="0" err="1"/>
              <a:t>Гранулоциттер</a:t>
            </a:r>
            <a:r>
              <a:rPr lang="ru-RU" dirty="0"/>
              <a:t> (</a:t>
            </a:r>
            <a:r>
              <a:rPr lang="ru-RU" dirty="0" err="1"/>
              <a:t>түйіншікті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жасушалары</a:t>
            </a:r>
            <a:r>
              <a:rPr lang="ru-RU" dirty="0"/>
              <a:t>) </a:t>
            </a:r>
            <a:r>
              <a:rPr lang="ru-RU" dirty="0" err="1"/>
              <a:t>эритроидты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 </a:t>
            </a:r>
            <a:r>
              <a:rPr lang="ru-RU" dirty="0" err="1"/>
              <a:t>төрізді</a:t>
            </a:r>
            <a:r>
              <a:rPr lang="ru-RU" dirty="0"/>
              <a:t> </a:t>
            </a:r>
            <a:r>
              <a:rPr lang="ru-RU" dirty="0" err="1"/>
              <a:t>топтар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топтар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кемігінің</a:t>
            </a:r>
            <a:r>
              <a:rPr lang="ru-RU" dirty="0"/>
              <a:t> </a:t>
            </a:r>
            <a:r>
              <a:rPr lang="ru-RU" dirty="0" err="1"/>
              <a:t>шеткі</a:t>
            </a:r>
            <a:r>
              <a:rPr lang="ru-RU" dirty="0"/>
              <a:t> </a:t>
            </a:r>
            <a:r>
              <a:rPr lang="ru-RU" dirty="0" err="1"/>
              <a:t>бөліктеріне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. </a:t>
            </a:r>
            <a:r>
              <a:rPr lang="ru-RU" dirty="0" err="1"/>
              <a:t>Әлі</a:t>
            </a:r>
            <a:r>
              <a:rPr lang="ru-RU" dirty="0"/>
              <a:t> </a:t>
            </a:r>
            <a:r>
              <a:rPr lang="ru-RU" dirty="0" err="1"/>
              <a:t>пісіп</a:t>
            </a:r>
            <a:r>
              <a:rPr lang="ru-RU" dirty="0"/>
              <a:t> </a:t>
            </a:r>
            <a:r>
              <a:rPr lang="ru-RU" dirty="0" err="1"/>
              <a:t>жетілмеген</a:t>
            </a:r>
            <a:r>
              <a:rPr lang="ru-RU" dirty="0"/>
              <a:t> </a:t>
            </a:r>
            <a:r>
              <a:rPr lang="ru-RU" dirty="0" err="1"/>
              <a:t>гранулоциттерді</a:t>
            </a:r>
            <a:r>
              <a:rPr lang="ru-RU" dirty="0"/>
              <a:t> </a:t>
            </a:r>
            <a:r>
              <a:rPr lang="ru-RU" dirty="0" err="1"/>
              <a:t>протеогликандар</a:t>
            </a:r>
            <a:r>
              <a:rPr lang="ru-RU" dirty="0"/>
              <a:t> </a:t>
            </a:r>
            <a:r>
              <a:rPr lang="ru-RU" dirty="0" err="1"/>
              <a:t>қоршайды</a:t>
            </a:r>
            <a:r>
              <a:rPr lang="ru-RU" dirty="0"/>
              <a:t>. Ал </a:t>
            </a:r>
            <a:r>
              <a:rPr lang="ru-RU" dirty="0" err="1"/>
              <a:t>пісіп</a:t>
            </a:r>
            <a:r>
              <a:rPr lang="ru-RU" dirty="0"/>
              <a:t> </a:t>
            </a:r>
            <a:r>
              <a:rPr lang="ru-RU" dirty="0" err="1"/>
              <a:t>жетілген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 </a:t>
            </a:r>
            <a:r>
              <a:rPr lang="ru-RU" dirty="0" err="1"/>
              <a:t>біртіндеп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ағымына</a:t>
            </a:r>
            <a:r>
              <a:rPr lang="ru-RU" dirty="0"/>
              <a:t> </a:t>
            </a:r>
            <a:r>
              <a:rPr lang="ru-RU" dirty="0" err="1"/>
              <a:t>өтіп</a:t>
            </a:r>
            <a:r>
              <a:rPr lang="ru-RU" dirty="0"/>
              <a:t>, </a:t>
            </a:r>
            <a:r>
              <a:rPr lang="ru-RU" dirty="0" err="1"/>
              <a:t>отырады</a:t>
            </a:r>
            <a:r>
              <a:rPr lang="ru-RU" dirty="0"/>
              <a:t>. </a:t>
            </a:r>
            <a:r>
              <a:rPr lang="ru-RU" dirty="0" err="1"/>
              <a:t>Бұлардың</a:t>
            </a:r>
            <a:r>
              <a:rPr lang="ru-RU" dirty="0"/>
              <a:t> саны </a:t>
            </a:r>
            <a:r>
              <a:rPr lang="ru-RU" dirty="0" err="1"/>
              <a:t>эритроциттерге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3 </a:t>
            </a:r>
            <a:r>
              <a:rPr lang="ru-RU" dirty="0" err="1"/>
              <a:t>есе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pPr fontAlgn="t"/>
            <a:r>
              <a:rPr lang="ru-RU" dirty="0"/>
              <a:t>    </a:t>
            </a:r>
            <a:r>
              <a:rPr lang="ru-RU" b="1" dirty="0" err="1"/>
              <a:t>Мегакариобласттар</a:t>
            </a:r>
            <a:r>
              <a:rPr lang="ru-RU" b="1" dirty="0"/>
              <a:t> мен мега </a:t>
            </a:r>
            <a:r>
              <a:rPr lang="ru-RU" b="1" dirty="0" err="1"/>
              <a:t>кариоциттер</a:t>
            </a:r>
            <a:r>
              <a:rPr lang="ru-RU" dirty="0"/>
              <a:t>   </a:t>
            </a: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ru-RU" dirty="0" err="1"/>
              <a:t>синусоидты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тамырларына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орналасып</a:t>
            </a:r>
            <a:r>
              <a:rPr lang="ru-RU" dirty="0"/>
              <a:t>, </a:t>
            </a:r>
            <a:r>
              <a:rPr lang="ru-RU" dirty="0" err="1"/>
              <a:t>тіпті</a:t>
            </a:r>
            <a:r>
              <a:rPr lang="ru-RU" dirty="0"/>
              <a:t> </a:t>
            </a:r>
            <a:r>
              <a:rPr lang="ru-RU" dirty="0" err="1"/>
              <a:t>цитоплазмасынан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өсінділері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тамыры</a:t>
            </a:r>
            <a:r>
              <a:rPr lang="ru-RU" dirty="0"/>
              <a:t> </a:t>
            </a:r>
            <a:r>
              <a:rPr lang="ru-RU" dirty="0" err="1"/>
              <a:t>қуысына</a:t>
            </a:r>
            <a:r>
              <a:rPr lang="ru-RU" dirty="0"/>
              <a:t> </a:t>
            </a:r>
            <a:r>
              <a:rPr lang="ru-RU" dirty="0" err="1"/>
              <a:t>еніп</a:t>
            </a:r>
            <a:r>
              <a:rPr lang="ru-RU" dirty="0"/>
              <a:t> те </a:t>
            </a:r>
            <a:r>
              <a:rPr lang="ru-RU" dirty="0" err="1"/>
              <a:t>кетеді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 </a:t>
            </a:r>
            <a:r>
              <a:rPr lang="ru-RU" dirty="0" err="1"/>
              <a:t>фрагменттері</a:t>
            </a:r>
            <a:r>
              <a:rPr lang="ru-RU" dirty="0"/>
              <a:t> (</a:t>
            </a:r>
            <a:r>
              <a:rPr lang="ru-RU" dirty="0" err="1"/>
              <a:t>бөлшектері</a:t>
            </a:r>
            <a:r>
              <a:rPr lang="ru-RU" dirty="0"/>
              <a:t>)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ққұрамындағы</a:t>
            </a:r>
            <a:r>
              <a:rPr lang="ru-RU" dirty="0"/>
              <a:t> </a:t>
            </a:r>
            <a:r>
              <a:rPr lang="ru-RU" dirty="0" err="1"/>
              <a:t>аралшықтарда</a:t>
            </a:r>
            <a:r>
              <a:rPr lang="ru-RU" dirty="0"/>
              <a:t> </a:t>
            </a:r>
            <a:r>
              <a:rPr lang="ru-RU" dirty="0" err="1"/>
              <a:t>лимфоциттер</a:t>
            </a:r>
            <a:r>
              <a:rPr lang="ru-RU" dirty="0"/>
              <a:t> мен </a:t>
            </a:r>
            <a:r>
              <a:rPr lang="ru-RU" dirty="0" err="1"/>
              <a:t>моноциттер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тұстары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тамырларын</a:t>
            </a:r>
            <a:r>
              <a:rPr lang="ru-RU" dirty="0"/>
              <a:t> </a:t>
            </a:r>
            <a:r>
              <a:rPr lang="ru-RU" dirty="0" err="1"/>
              <a:t>қоршай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кемігінде</a:t>
            </a:r>
            <a:r>
              <a:rPr lang="ru-RU" dirty="0"/>
              <a:t> </a:t>
            </a:r>
            <a:r>
              <a:rPr lang="ru-RU" dirty="0" err="1"/>
              <a:t>қабыну</a:t>
            </a:r>
            <a:r>
              <a:rPr lang="ru-RU" dirty="0"/>
              <a:t> </a:t>
            </a:r>
            <a:r>
              <a:rPr lang="ru-RU" dirty="0" err="1"/>
              <a:t>ошақтары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пісіп</a:t>
            </a:r>
            <a:r>
              <a:rPr lang="ru-RU" dirty="0"/>
              <a:t> </a:t>
            </a:r>
            <a:r>
              <a:rPr lang="ru-RU" dirty="0" err="1"/>
              <a:t>жетілмеген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жасушалары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ағымына</a:t>
            </a:r>
            <a:r>
              <a:rPr lang="ru-RU" dirty="0"/>
              <a:t> </a:t>
            </a:r>
            <a:r>
              <a:rPr lang="ru-RU" dirty="0" err="1"/>
              <a:t>өтіп</a:t>
            </a:r>
            <a:r>
              <a:rPr lang="ru-RU" dirty="0"/>
              <a:t> те </a:t>
            </a:r>
            <a:r>
              <a:rPr lang="ru-RU" dirty="0" err="1"/>
              <a:t>кетеді</a:t>
            </a:r>
            <a:r>
              <a:rPr lang="ru-RU" dirty="0"/>
              <a:t>. </a:t>
            </a:r>
            <a:r>
              <a:rPr lang="ru-RU" dirty="0" err="1"/>
              <a:t>Оларға</a:t>
            </a:r>
            <a:r>
              <a:rPr lang="ru-RU" dirty="0"/>
              <a:t> </a:t>
            </a:r>
            <a:r>
              <a:rPr lang="ru-RU" dirty="0" err="1"/>
              <a:t>миелоциттер</a:t>
            </a:r>
            <a:r>
              <a:rPr lang="ru-RU" dirty="0"/>
              <a:t> мен </a:t>
            </a:r>
            <a:r>
              <a:rPr lang="ru-RU" dirty="0" err="1"/>
              <a:t>эритробласттар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</a:t>
            </a:r>
            <a:r>
              <a:rPr lang="ru-RU" dirty="0" err="1"/>
              <a:t>Қалыпты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құбылыстар</a:t>
            </a:r>
            <a:r>
              <a:rPr lang="ru-RU" dirty="0"/>
              <a:t> </a:t>
            </a:r>
            <a:r>
              <a:rPr lang="ru-RU" dirty="0" err="1"/>
              <a:t>байқалмайды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97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335612"/>
              </p:ext>
            </p:extLst>
          </p:nvPr>
        </p:nvGraphicFramePr>
        <p:xfrm>
          <a:off x="-161055" y="440668"/>
          <a:ext cx="11690446" cy="574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663840"/>
              </p:ext>
            </p:extLst>
          </p:nvPr>
        </p:nvGraphicFramePr>
        <p:xfrm>
          <a:off x="257268" y="322107"/>
          <a:ext cx="11457654" cy="621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6743701" y="2781301"/>
            <a:ext cx="1584325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448300" y="2781300"/>
            <a:ext cx="1295400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6743700" y="1412875"/>
            <a:ext cx="21590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216275" y="1484313"/>
            <a:ext cx="215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5807969" y="5373216"/>
            <a:ext cx="2238791" cy="792088"/>
            <a:chOff x="3898778" y="748681"/>
            <a:chExt cx="2022767" cy="689474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898778" y="748681"/>
              <a:ext cx="2022767" cy="68947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970786" y="748681"/>
              <a:ext cx="1838363" cy="6490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8100" tIns="25400" rIns="381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sz="2000" b="1" i="1" dirty="0">
                  <a:latin typeface="Times New Roman" pitchFamily="18" charset="0"/>
                  <a:cs typeface="Times New Roman" pitchFamily="18" charset="0"/>
                </a:rPr>
                <a:t>Гаплоидентиялық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 flipH="1" flipV="1">
            <a:off x="5448301" y="4797426"/>
            <a:ext cx="1368425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816726" y="4724400"/>
            <a:ext cx="1439863" cy="6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3633240"/>
              </p:ext>
            </p:extLst>
          </p:nvPr>
        </p:nvGraphicFramePr>
        <p:xfrm>
          <a:off x="-112372" y="520493"/>
          <a:ext cx="6208372" cy="385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2" descr="Аллогенная трансплантация костного моз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60" y="38493"/>
            <a:ext cx="5839614" cy="67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0839272"/>
              </p:ext>
            </p:extLst>
          </p:nvPr>
        </p:nvGraphicFramePr>
        <p:xfrm>
          <a:off x="-517314" y="3033408"/>
          <a:ext cx="4376393" cy="30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67748519"/>
              </p:ext>
            </p:extLst>
          </p:nvPr>
        </p:nvGraphicFramePr>
        <p:xfrm>
          <a:off x="3454137" y="2686631"/>
          <a:ext cx="2239085" cy="22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15406267"/>
              </p:ext>
            </p:extLst>
          </p:nvPr>
        </p:nvGraphicFramePr>
        <p:xfrm>
          <a:off x="2029265" y="4700610"/>
          <a:ext cx="3663957" cy="20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800353"/>
              </p:ext>
            </p:extLst>
          </p:nvPr>
        </p:nvGraphicFramePr>
        <p:xfrm>
          <a:off x="582824" y="128127"/>
          <a:ext cx="11450149" cy="672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81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674562"/>
              </p:ext>
            </p:extLst>
          </p:nvPr>
        </p:nvGraphicFramePr>
        <p:xfrm>
          <a:off x="616225" y="1361661"/>
          <a:ext cx="10608365" cy="522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E65ED-785B-4701-9A66-0275C1235EEE}"/>
              </a:ext>
            </a:extLst>
          </p:cNvPr>
          <p:cNvSpPr txBox="1"/>
          <p:nvPr/>
        </p:nvSpPr>
        <p:spPr>
          <a:xfrm>
            <a:off x="1166191" y="516834"/>
            <a:ext cx="8680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dirty="0"/>
              <a:t>Жоспар</a:t>
            </a:r>
            <a:endParaRPr lang="ru-RU" sz="6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A5A16A-216F-44FD-9E47-135E0B8ACD20}"/>
              </a:ext>
            </a:extLst>
          </p:cNvPr>
          <p:cNvSpPr/>
          <p:nvPr/>
        </p:nvSpPr>
        <p:spPr>
          <a:xfrm>
            <a:off x="1166191" y="2263673"/>
            <a:ext cx="835254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kk-KZ" sz="4800" dirty="0">
                <a:cs typeface="Times New Roman" panose="02020603050405020304" pitchFamily="18" charset="0"/>
              </a:rPr>
              <a:t>Сүйек кемігі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kk-KZ" sz="4800" dirty="0">
                <a:cs typeface="Times New Roman" panose="02020603050405020304" pitchFamily="18" charset="0"/>
              </a:rPr>
              <a:t>Сүйек кемігінің құрылысы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kk-KZ" sz="4800" dirty="0">
                <a:cs typeface="Times New Roman" panose="02020603050405020304" pitchFamily="18" charset="0"/>
              </a:rPr>
              <a:t>Сүйек кемігінің қызметі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kk-KZ" sz="4800" dirty="0">
                <a:cs typeface="Times New Roman" panose="02020603050405020304" pitchFamily="18" charset="0"/>
              </a:rPr>
              <a:t>Сүйек кемігінің патологиясы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764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2844"/>
              </p:ext>
            </p:extLst>
          </p:nvPr>
        </p:nvGraphicFramePr>
        <p:xfrm>
          <a:off x="977348" y="371061"/>
          <a:ext cx="10237304" cy="579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6360139"/>
              </p:ext>
            </p:extLst>
          </p:nvPr>
        </p:nvGraphicFramePr>
        <p:xfrm>
          <a:off x="258418" y="221630"/>
          <a:ext cx="8229600" cy="119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617929"/>
              </p:ext>
            </p:extLst>
          </p:nvPr>
        </p:nvGraphicFramePr>
        <p:xfrm>
          <a:off x="1753005" y="1806683"/>
          <a:ext cx="9140282" cy="502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5/1374607/slides/slide_6.jpg">
            <a:extLst>
              <a:ext uri="{FF2B5EF4-FFF2-40B4-BE49-F238E27FC236}">
                <a16:creationId xmlns:a16="http://schemas.microsoft.com/office/drawing/2014/main" xmlns="" id="{9211F378-9A5E-4EE9-824C-9BC0451A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2" y="-9939"/>
            <a:ext cx="9157252" cy="68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62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75/1374607/slides/slide_7.jpg">
            <a:extLst>
              <a:ext uri="{FF2B5EF4-FFF2-40B4-BE49-F238E27FC236}">
                <a16:creationId xmlns:a16="http://schemas.microsoft.com/office/drawing/2014/main" xmlns="" id="{837DC824-C7A8-4BCA-AB78-8E0BE607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4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0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550" y="1436014"/>
            <a:ext cx="6479297" cy="5051054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Сүйектің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кемігі</a:t>
            </a:r>
            <a:r>
              <a:rPr lang="ru-RU" dirty="0"/>
              <a:t> (</a:t>
            </a:r>
            <a:r>
              <a:rPr lang="ru-RU" dirty="0" err="1"/>
              <a:t>medulla</a:t>
            </a:r>
            <a:r>
              <a:rPr lang="ru-RU" dirty="0"/>
              <a:t> </a:t>
            </a:r>
            <a:r>
              <a:rPr lang="ru-RU" dirty="0" err="1"/>
              <a:t>osseum</a:t>
            </a:r>
            <a:r>
              <a:rPr lang="ru-RU" dirty="0"/>
              <a:t> </a:t>
            </a:r>
            <a:r>
              <a:rPr lang="ru-RU" dirty="0" err="1"/>
              <a:t>rubra</a:t>
            </a:r>
            <a:r>
              <a:rPr lang="ru-RU" dirty="0"/>
              <a:t>) </a:t>
            </a:r>
            <a:r>
              <a:rPr lang="ru-RU" dirty="0" err="1"/>
              <a:t>бұл</a:t>
            </a:r>
            <a:r>
              <a:rPr lang="ru-RU" dirty="0"/>
              <a:t> –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миының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жасайтын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. </a:t>
            </a:r>
            <a:r>
              <a:rPr lang="ru-RU" dirty="0" err="1"/>
              <a:t>Ересек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сүйектерінің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дене</a:t>
            </a:r>
            <a:r>
              <a:rPr lang="ru-RU" dirty="0"/>
              <a:t> </a:t>
            </a:r>
            <a:r>
              <a:rPr lang="ru-RU" dirty="0" err="1"/>
              <a:t>салмағының</a:t>
            </a:r>
            <a:r>
              <a:rPr lang="ru-RU" dirty="0"/>
              <a:t> 5% </a:t>
            </a:r>
            <a:r>
              <a:rPr lang="ru-RU" dirty="0" err="1"/>
              <a:t>құрайды</a:t>
            </a:r>
            <a:r>
              <a:rPr lang="ru-RU" dirty="0"/>
              <a:t>.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, </a:t>
            </a:r>
            <a:r>
              <a:rPr lang="ru-RU" dirty="0" err="1"/>
              <a:t>қоймалжың</a:t>
            </a:r>
            <a:r>
              <a:rPr lang="ru-RU" dirty="0"/>
              <a:t>, </a:t>
            </a:r>
            <a:r>
              <a:rPr lang="ru-RU" dirty="0" err="1"/>
              <a:t>шынышағы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жағылып</a:t>
            </a:r>
            <a:r>
              <a:rPr lang="ru-RU" dirty="0"/>
              <a:t>, </a:t>
            </a:r>
            <a:r>
              <a:rPr lang="ru-RU" dirty="0" err="1"/>
              <a:t>жағынды</a:t>
            </a:r>
            <a:r>
              <a:rPr lang="ru-RU" dirty="0"/>
              <a:t> (мазок) </a:t>
            </a:r>
            <a:r>
              <a:rPr lang="ru-RU" dirty="0" err="1"/>
              <a:t>жасалатын</a:t>
            </a:r>
            <a:r>
              <a:rPr lang="ru-RU" dirty="0"/>
              <a:t> </a:t>
            </a:r>
            <a:r>
              <a:rPr lang="ru-RU" dirty="0" err="1"/>
              <a:t>құрылым</a:t>
            </a:r>
            <a:r>
              <a:rPr lang="ru-RU" dirty="0"/>
              <a:t>. </a:t>
            </a:r>
            <a:r>
              <a:rPr lang="ru-RU" dirty="0" err="1"/>
              <a:t>Сүйек</a:t>
            </a:r>
            <a:r>
              <a:rPr lang="ru-RU" dirty="0"/>
              <a:t> </a:t>
            </a:r>
            <a:r>
              <a:rPr lang="ru-RU" dirty="0" err="1"/>
              <a:t>кемігінің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қанның</a:t>
            </a:r>
            <a:r>
              <a:rPr lang="ru-RU" dirty="0"/>
              <a:t> </a:t>
            </a:r>
            <a:r>
              <a:rPr lang="ru-RU" dirty="0" err="1"/>
              <a:t>бағаналы</a:t>
            </a:r>
            <a:r>
              <a:rPr lang="ru-RU" dirty="0"/>
              <a:t> </a:t>
            </a:r>
            <a:r>
              <a:rPr lang="ru-RU" dirty="0" err="1"/>
              <a:t>жасушалары</a:t>
            </a:r>
            <a:r>
              <a:rPr lang="ru-RU" dirty="0"/>
              <a:t>, </a:t>
            </a:r>
            <a:r>
              <a:rPr lang="ru-RU" dirty="0" err="1"/>
              <a:t>гемопоэтикалық</a:t>
            </a:r>
            <a:r>
              <a:rPr lang="ru-RU" dirty="0"/>
              <a:t> </a:t>
            </a:r>
            <a:r>
              <a:rPr lang="ru-RU" dirty="0" err="1"/>
              <a:t>эритроидты</a:t>
            </a:r>
            <a:r>
              <a:rPr lang="ru-RU" dirty="0"/>
              <a:t>, </a:t>
            </a:r>
            <a:r>
              <a:rPr lang="ru-RU" dirty="0" err="1"/>
              <a:t>гранулоциттер</a:t>
            </a:r>
            <a:r>
              <a:rPr lang="ru-RU" dirty="0"/>
              <a:t> мен </a:t>
            </a:r>
            <a:r>
              <a:rPr lang="ru-RU" dirty="0" err="1"/>
              <a:t>мегакариоциттер</a:t>
            </a:r>
            <a:r>
              <a:rPr lang="ru-RU" dirty="0"/>
              <a:t> </a:t>
            </a:r>
            <a:r>
              <a:rPr lang="ru-RU" dirty="0" err="1"/>
              <a:t>қатары</a:t>
            </a:r>
            <a:r>
              <a:rPr lang="ru-RU" dirty="0"/>
              <a:t> (</a:t>
            </a:r>
            <a:r>
              <a:rPr lang="ru-RU" dirty="0" err="1"/>
              <a:t>дифферон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В, Т –</a:t>
            </a:r>
            <a:r>
              <a:rPr lang="ru-RU" dirty="0" err="1"/>
              <a:t>лимфоциттердің</a:t>
            </a:r>
            <a:r>
              <a:rPr lang="ru-RU" dirty="0"/>
              <a:t> </a:t>
            </a:r>
            <a:r>
              <a:rPr lang="ru-RU" dirty="0" err="1"/>
              <a:t>ізашары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6D9769-D273-4602-92A0-0A92AA8C2E2C}"/>
              </a:ext>
            </a:extLst>
          </p:cNvPr>
          <p:cNvSpPr/>
          <p:nvPr/>
        </p:nvSpPr>
        <p:spPr>
          <a:xfrm>
            <a:off x="5710583" y="370932"/>
            <a:ext cx="6047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>
                <a:solidFill>
                  <a:srgbClr val="FF0000"/>
                </a:solidFill>
              </a:rPr>
              <a:t>Сүйектің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қызыл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err="1">
                <a:solidFill>
                  <a:srgbClr val="FF0000"/>
                </a:solidFill>
              </a:rPr>
              <a:t>кемігі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1" descr="C:\Users\Администратор\Desktop\Aidan\Image1128.gif">
            <a:extLst>
              <a:ext uri="{FF2B5EF4-FFF2-40B4-BE49-F238E27FC236}">
                <a16:creationId xmlns:a16="http://schemas.microsoft.com/office/drawing/2014/main" xmlns="" id="{E9F9340B-FDBA-4118-BEBB-1BB0CE66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0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338" y="689349"/>
            <a:ext cx="11383617" cy="54793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Адам </a:t>
            </a:r>
            <a:r>
              <a:rPr lang="ru-RU" dirty="0" err="1"/>
              <a:t>ұрығының</a:t>
            </a:r>
            <a:r>
              <a:rPr lang="ru-RU" dirty="0"/>
              <a:t> 2-айында </a:t>
            </a:r>
            <a:r>
              <a:rPr lang="ru-RU" dirty="0" err="1"/>
              <a:t>бұғана,ал</a:t>
            </a:r>
            <a:r>
              <a:rPr lang="ru-RU" dirty="0"/>
              <a:t> 3-айында </a:t>
            </a:r>
            <a:r>
              <a:rPr lang="ru-RU" dirty="0" err="1"/>
              <a:t>жалпақ</a:t>
            </a:r>
            <a:r>
              <a:rPr lang="ru-RU" dirty="0"/>
              <a:t> </a:t>
            </a:r>
            <a:r>
              <a:rPr lang="ru-RU" dirty="0" err="1"/>
              <a:t>жауырын,жамбас,қабырғаға</a:t>
            </a:r>
            <a:r>
              <a:rPr lang="ru-RU" dirty="0"/>
              <a:t> </a:t>
            </a:r>
            <a:r>
              <a:rPr lang="ru-RU" dirty="0" err="1"/>
              <a:t>төс</a:t>
            </a:r>
            <a:r>
              <a:rPr lang="ru-RU" dirty="0"/>
              <a:t> </a:t>
            </a:r>
            <a:r>
              <a:rPr lang="ru-RU" dirty="0" err="1"/>
              <a:t>сүйектерінің</a:t>
            </a:r>
            <a:r>
              <a:rPr lang="ru-RU" dirty="0"/>
              <a:t> кемігі,4-айлық </a:t>
            </a:r>
            <a:r>
              <a:rPr lang="ru-RU" dirty="0" err="1"/>
              <a:t>нәрестеде</a:t>
            </a:r>
            <a:r>
              <a:rPr lang="ru-RU" dirty="0"/>
              <a:t> </a:t>
            </a:r>
            <a:r>
              <a:rPr lang="ru-RU" dirty="0" err="1"/>
              <a:t>түтікше</a:t>
            </a:r>
            <a:r>
              <a:rPr lang="ru-RU" dirty="0"/>
              <a:t>  </a:t>
            </a:r>
            <a:r>
              <a:rPr lang="ru-RU" dirty="0" err="1"/>
              <a:t>сүйектерінің</a:t>
            </a:r>
            <a:r>
              <a:rPr lang="ru-RU" dirty="0"/>
              <a:t> 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дами</a:t>
            </a:r>
            <a:r>
              <a:rPr lang="ru-RU" dirty="0"/>
              <a:t> </a:t>
            </a:r>
            <a:r>
              <a:rPr lang="ru-RU" dirty="0" err="1"/>
              <a:t>бастайды.Ұрықтың</a:t>
            </a:r>
            <a:r>
              <a:rPr lang="ru-RU" dirty="0"/>
              <a:t> 11-аптасында </a:t>
            </a:r>
            <a:r>
              <a:rPr lang="ru-RU" dirty="0" err="1"/>
              <a:t>остеобластық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  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 </a:t>
            </a:r>
            <a:r>
              <a:rPr lang="ru-RU" dirty="0" err="1"/>
              <a:t>болып,остеогенді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атқарады.Бұл</a:t>
            </a:r>
            <a:r>
              <a:rPr lang="ru-RU" dirty="0"/>
              <a:t> </a:t>
            </a:r>
            <a:r>
              <a:rPr lang="ru-RU" dirty="0" err="1"/>
              <a:t>кезеңде</a:t>
            </a:r>
            <a:r>
              <a:rPr lang="ru-RU" dirty="0"/>
              <a:t> </a:t>
            </a:r>
            <a:r>
              <a:rPr lang="ru-RU" dirty="0" err="1"/>
              <a:t>пайда</a:t>
            </a:r>
            <a:r>
              <a:rPr lang="ru-RU" dirty="0"/>
              <a:t> 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 </a:t>
            </a:r>
            <a:r>
              <a:rPr lang="ru-RU" dirty="0" err="1"/>
              <a:t>кемігінде</a:t>
            </a:r>
            <a:r>
              <a:rPr lang="ru-RU" dirty="0"/>
              <a:t> </a:t>
            </a:r>
            <a:r>
              <a:rPr lang="ru-RU" dirty="0" err="1"/>
              <a:t>алғашқы</a:t>
            </a:r>
            <a:r>
              <a:rPr lang="ru-RU" dirty="0"/>
              <a:t> </a:t>
            </a:r>
            <a:r>
              <a:rPr lang="ru-RU" dirty="0" err="1"/>
              <a:t>қанның</a:t>
            </a:r>
            <a:r>
              <a:rPr lang="ru-RU" dirty="0"/>
              <a:t> </a:t>
            </a:r>
            <a:r>
              <a:rPr lang="ru-RU" dirty="0" err="1"/>
              <a:t>бағаналы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 </a:t>
            </a:r>
            <a:r>
              <a:rPr lang="ru-RU" dirty="0" err="1"/>
              <a:t>жиынтығы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  </a:t>
            </a:r>
            <a:r>
              <a:rPr lang="ru-RU" dirty="0" err="1"/>
              <a:t>болады.Ұрықтың</a:t>
            </a:r>
            <a:r>
              <a:rPr lang="ru-RU" dirty="0"/>
              <a:t> 13-14аптасында </a:t>
            </a:r>
            <a:r>
              <a:rPr lang="ru-RU" dirty="0" err="1"/>
              <a:t>алғашқы</a:t>
            </a:r>
            <a:r>
              <a:rPr lang="ru-RU" dirty="0"/>
              <a:t>  </a:t>
            </a:r>
            <a:r>
              <a:rPr lang="ru-RU" dirty="0" err="1"/>
              <a:t>қан</a:t>
            </a:r>
            <a:r>
              <a:rPr lang="ru-RU" dirty="0"/>
              <a:t> </a:t>
            </a:r>
            <a:r>
              <a:rPr lang="ru-RU" dirty="0" err="1"/>
              <a:t>тамырлар</a:t>
            </a:r>
            <a:r>
              <a:rPr lang="ru-RU" dirty="0"/>
              <a:t> </a:t>
            </a:r>
            <a:r>
              <a:rPr lang="ru-RU" dirty="0" err="1"/>
              <a:t>айналасында</a:t>
            </a:r>
            <a:r>
              <a:rPr lang="ru-RU" dirty="0"/>
              <a:t> </a:t>
            </a:r>
            <a:r>
              <a:rPr lang="ru-RU" dirty="0" err="1"/>
              <a:t>гемопоетикалық,ал</a:t>
            </a:r>
            <a:r>
              <a:rPr lang="ru-RU" dirty="0"/>
              <a:t> 20-28аптасындағы 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ұрығының</a:t>
            </a:r>
            <a:r>
              <a:rPr lang="ru-RU" dirty="0"/>
              <a:t> </a:t>
            </a:r>
            <a:r>
              <a:rPr lang="ru-RU" dirty="0" err="1"/>
              <a:t>түтікше</a:t>
            </a:r>
            <a:r>
              <a:rPr lang="ru-RU" dirty="0"/>
              <a:t>  </a:t>
            </a:r>
            <a:r>
              <a:rPr lang="ru-RU" dirty="0" err="1"/>
              <a:t>сүйектерінің</a:t>
            </a:r>
            <a:r>
              <a:rPr lang="ru-RU" dirty="0"/>
              <a:t> </a:t>
            </a:r>
            <a:r>
              <a:rPr lang="ru-RU" dirty="0" err="1"/>
              <a:t>қуысында</a:t>
            </a:r>
            <a:r>
              <a:rPr lang="ru-RU" dirty="0"/>
              <a:t> </a:t>
            </a:r>
            <a:r>
              <a:rPr lang="ru-RU" dirty="0" err="1"/>
              <a:t>остеокластар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  </a:t>
            </a:r>
            <a:r>
              <a:rPr lang="ru-RU" dirty="0" err="1"/>
              <a:t>болып,сүйек</a:t>
            </a:r>
            <a:r>
              <a:rPr lang="ru-RU" dirty="0"/>
              <a:t> </a:t>
            </a:r>
            <a:r>
              <a:rPr lang="ru-RU" dirty="0" err="1"/>
              <a:t>перделерін</a:t>
            </a:r>
            <a:r>
              <a:rPr lang="ru-RU" dirty="0"/>
              <a:t> </a:t>
            </a:r>
            <a:r>
              <a:rPr lang="ru-RU" dirty="0" err="1"/>
              <a:t>реобрциялау</a:t>
            </a:r>
            <a:r>
              <a:rPr lang="ru-RU" dirty="0"/>
              <a:t>  </a:t>
            </a:r>
            <a:r>
              <a:rPr lang="ru-RU" dirty="0" err="1"/>
              <a:t>нәтижесінде</a:t>
            </a:r>
            <a:r>
              <a:rPr lang="ru-RU" dirty="0"/>
              <a:t> </a:t>
            </a:r>
            <a:r>
              <a:rPr lang="ru-RU" dirty="0" err="1"/>
              <a:t>сүйек</a:t>
            </a:r>
            <a:r>
              <a:rPr lang="ru-RU" dirty="0"/>
              <a:t> </a:t>
            </a:r>
            <a:r>
              <a:rPr lang="ru-RU" dirty="0" err="1"/>
              <a:t>кемігінің</a:t>
            </a:r>
            <a:r>
              <a:rPr lang="ru-RU" dirty="0"/>
              <a:t>  </a:t>
            </a:r>
            <a:r>
              <a:rPr lang="ru-RU" dirty="0" err="1"/>
              <a:t>эпифизге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 </a:t>
            </a:r>
            <a:r>
              <a:rPr lang="ru-RU" dirty="0" err="1"/>
              <a:t>өсуі</a:t>
            </a:r>
            <a:r>
              <a:rPr lang="ru-RU" dirty="0"/>
              <a:t> де </a:t>
            </a:r>
            <a:r>
              <a:rPr lang="ru-RU" dirty="0" err="1"/>
              <a:t>байқалады.Осыдан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сүйек</a:t>
            </a:r>
            <a:r>
              <a:rPr lang="ru-RU" dirty="0"/>
              <a:t> </a:t>
            </a:r>
            <a:r>
              <a:rPr lang="ru-RU" dirty="0" err="1"/>
              <a:t>кемігі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 </a:t>
            </a:r>
            <a:r>
              <a:rPr lang="ru-RU" dirty="0" err="1"/>
              <a:t>жасайтын</a:t>
            </a:r>
            <a:r>
              <a:rPr lang="ru-RU" dirty="0"/>
              <a:t> </a:t>
            </a:r>
            <a:r>
              <a:rPr lang="ru-RU" dirty="0" err="1"/>
              <a:t>мүше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 </a:t>
            </a:r>
            <a:r>
              <a:rPr lang="ru-RU" dirty="0" err="1"/>
              <a:t>саналады</a:t>
            </a:r>
            <a:r>
              <a:rPr lang="ru-RU" dirty="0"/>
              <a:t>. </a:t>
            </a:r>
            <a:r>
              <a:rPr lang="ru-RU" dirty="0" err="1"/>
              <a:t>Сүйек</a:t>
            </a:r>
            <a:r>
              <a:rPr lang="ru-RU" dirty="0"/>
              <a:t> </a:t>
            </a:r>
            <a:r>
              <a:rPr lang="ru-RU" dirty="0" err="1"/>
              <a:t>кемігінде</a:t>
            </a:r>
            <a:r>
              <a:rPr lang="ru-RU" dirty="0"/>
              <a:t> 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 </a:t>
            </a:r>
            <a:r>
              <a:rPr lang="ru-RU" dirty="0" err="1"/>
              <a:t>эритроидты</a:t>
            </a:r>
            <a:r>
              <a:rPr lang="ru-RU" dirty="0"/>
              <a:t> </a:t>
            </a:r>
            <a:r>
              <a:rPr lang="ru-RU" dirty="0" err="1"/>
              <a:t>топты</a:t>
            </a:r>
            <a:r>
              <a:rPr lang="ru-RU" dirty="0"/>
              <a:t> </a:t>
            </a:r>
            <a:r>
              <a:rPr lang="ru-RU" dirty="0" err="1"/>
              <a:t>түзетін</a:t>
            </a:r>
            <a:r>
              <a:rPr lang="ru-RU" dirty="0"/>
              <a:t>  </a:t>
            </a:r>
            <a:r>
              <a:rPr lang="ru-RU" dirty="0" err="1"/>
              <a:t>аралшықтар</a:t>
            </a:r>
            <a:r>
              <a:rPr lang="ru-RU" dirty="0"/>
              <a:t> </a:t>
            </a:r>
            <a:r>
              <a:rPr lang="ru-RU" dirty="0" err="1"/>
              <a:t>біліне</a:t>
            </a:r>
            <a:r>
              <a:rPr lang="ru-RU" dirty="0"/>
              <a:t> </a:t>
            </a:r>
            <a:r>
              <a:rPr lang="ru-RU" dirty="0" err="1"/>
              <a:t>бастайды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343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A65EA-0FF1-4FAC-B2A8-3AEC6AFD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2F1F9B-FD14-4552-8426-A7959BEC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00D5B3-657B-4A32-9E12-F1F4D2FA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0"/>
            <a:ext cx="10827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039" y="921162"/>
            <a:ext cx="10406074" cy="46977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/>
              <a:t>Осыларға</a:t>
            </a:r>
            <a:r>
              <a:rPr lang="ru-RU" sz="4000" dirty="0"/>
              <a:t> </a:t>
            </a:r>
            <a:r>
              <a:rPr lang="ru-RU" sz="4000" dirty="0" err="1"/>
              <a:t>микроқоршау</a:t>
            </a:r>
            <a:r>
              <a:rPr lang="ru-RU" sz="4000" dirty="0"/>
              <a:t> </a:t>
            </a:r>
            <a:r>
              <a:rPr lang="ru-RU" sz="4000" dirty="0" err="1"/>
              <a:t>болып</a:t>
            </a:r>
            <a:r>
              <a:rPr lang="ru-RU" sz="4000" dirty="0"/>
              <a:t> </a:t>
            </a:r>
            <a:r>
              <a:rPr lang="ru-RU" sz="4000" dirty="0" err="1"/>
              <a:t>табылатын</a:t>
            </a:r>
            <a:r>
              <a:rPr lang="ru-RU" sz="4000" dirty="0"/>
              <a:t> – </a:t>
            </a:r>
            <a:r>
              <a:rPr lang="ru-RU" sz="4000" dirty="0" err="1"/>
              <a:t>сүйек</a:t>
            </a:r>
            <a:r>
              <a:rPr lang="ru-RU" sz="4000" dirty="0"/>
              <a:t> </a:t>
            </a:r>
            <a:r>
              <a:rPr lang="ru-RU" sz="4000" dirty="0" err="1"/>
              <a:t>кемігінің</a:t>
            </a:r>
            <a:r>
              <a:rPr lang="ru-RU" sz="4000" dirty="0"/>
              <a:t> </a:t>
            </a:r>
            <a:r>
              <a:rPr lang="ru-RU" sz="4000" dirty="0" err="1"/>
              <a:t>негізін</a:t>
            </a:r>
            <a:r>
              <a:rPr lang="ru-RU" sz="4000" dirty="0"/>
              <a:t> </a:t>
            </a:r>
            <a:r>
              <a:rPr lang="ru-RU" sz="4000" dirty="0" err="1"/>
              <a:t>түзетін</a:t>
            </a:r>
            <a:r>
              <a:rPr lang="ru-RU" sz="4000" dirty="0"/>
              <a:t> </a:t>
            </a:r>
            <a:r>
              <a:rPr lang="ru-RU" sz="4000" dirty="0" err="1"/>
              <a:t>ретикулинді</a:t>
            </a:r>
            <a:r>
              <a:rPr lang="ru-RU" sz="4000" dirty="0"/>
              <a:t> </a:t>
            </a:r>
            <a:r>
              <a:rPr lang="ru-RU" sz="4000" dirty="0" err="1"/>
              <a:t>дәнекер</a:t>
            </a:r>
            <a:r>
              <a:rPr lang="ru-RU" sz="4000" dirty="0"/>
              <a:t> </a:t>
            </a:r>
            <a:r>
              <a:rPr lang="ru-RU" sz="4000" dirty="0" err="1"/>
              <a:t>тіні</a:t>
            </a:r>
            <a:r>
              <a:rPr lang="ru-RU" sz="4000" dirty="0"/>
              <a:t>. </a:t>
            </a:r>
            <a:r>
              <a:rPr lang="ru-RU" sz="4000" dirty="0" err="1"/>
              <a:t>Соңғы</a:t>
            </a:r>
            <a:r>
              <a:rPr lang="ru-RU" sz="4000" dirty="0"/>
              <a:t> </a:t>
            </a:r>
            <a:r>
              <a:rPr lang="ru-RU" sz="4000" dirty="0" err="1"/>
              <a:t>кезде</a:t>
            </a:r>
            <a:r>
              <a:rPr lang="ru-RU" sz="4000" dirty="0"/>
              <a:t> </a:t>
            </a:r>
            <a:r>
              <a:rPr lang="ru-RU" sz="4000" dirty="0" err="1"/>
              <a:t>бұл</a:t>
            </a:r>
            <a:r>
              <a:rPr lang="ru-RU" sz="4000" dirty="0"/>
              <a:t> микро </a:t>
            </a:r>
            <a:r>
              <a:rPr lang="ru-RU" sz="4000" dirty="0" err="1"/>
              <a:t>қоршау</a:t>
            </a:r>
            <a:r>
              <a:rPr lang="ru-RU" sz="4000" dirty="0"/>
              <a:t> </a:t>
            </a:r>
            <a:r>
              <a:rPr lang="ru-RU" sz="4000" dirty="0" err="1"/>
              <a:t>құрамына</a:t>
            </a:r>
            <a:r>
              <a:rPr lang="ru-RU" sz="4000" dirty="0"/>
              <a:t> </a:t>
            </a:r>
            <a:r>
              <a:rPr lang="ru-RU" sz="4000" dirty="0" err="1"/>
              <a:t>остеогенді</a:t>
            </a:r>
            <a:r>
              <a:rPr lang="ru-RU" sz="4000" dirty="0"/>
              <a:t> </a:t>
            </a:r>
            <a:r>
              <a:rPr lang="ru-RU" sz="4000" dirty="0" err="1"/>
              <a:t>жасушалармен</a:t>
            </a:r>
            <a:r>
              <a:rPr lang="ru-RU" sz="4000" dirty="0"/>
              <a:t> </a:t>
            </a:r>
            <a:r>
              <a:rPr lang="ru-RU" sz="4000" dirty="0" err="1"/>
              <a:t>қоса</a:t>
            </a:r>
            <a:r>
              <a:rPr lang="ru-RU" sz="4000" dirty="0"/>
              <a:t> май (</a:t>
            </a:r>
            <a:r>
              <a:rPr lang="ru-RU" sz="4000" dirty="0" err="1"/>
              <a:t>адипоциттерді</a:t>
            </a:r>
            <a:r>
              <a:rPr lang="ru-RU" sz="4000" dirty="0"/>
              <a:t>), </a:t>
            </a:r>
            <a:r>
              <a:rPr lang="ru-RU" sz="4000" dirty="0" err="1"/>
              <a:t>адвентициальді</a:t>
            </a:r>
            <a:r>
              <a:rPr lang="ru-RU" sz="4000" dirty="0"/>
              <a:t>, эндотелий </a:t>
            </a:r>
            <a:r>
              <a:rPr lang="ru-RU" sz="4000" dirty="0" err="1"/>
              <a:t>жасушалары</a:t>
            </a:r>
            <a:r>
              <a:rPr lang="ru-RU" sz="4000" dirty="0"/>
              <a:t> мен </a:t>
            </a:r>
            <a:r>
              <a:rPr lang="ru-RU" sz="4000" dirty="0" err="1"/>
              <a:t>макрофагтарды</a:t>
            </a:r>
            <a:r>
              <a:rPr lang="ru-RU" sz="4000" dirty="0"/>
              <a:t> да </a:t>
            </a:r>
            <a:r>
              <a:rPr lang="ru-RU" sz="4000" dirty="0" err="1"/>
              <a:t>жатқызып</a:t>
            </a:r>
            <a:r>
              <a:rPr lang="ru-RU" sz="4000" dirty="0"/>
              <a:t> </a:t>
            </a:r>
            <a:r>
              <a:rPr lang="ru-RU" sz="4000" dirty="0" err="1"/>
              <a:t>жүр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80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C4E1B1-C3CC-4A0F-A4B0-27FFAC46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B1D146-6C71-42BD-932C-642901F95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9D988F-41A3-4606-A936-3CD180DC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" y="0"/>
            <a:ext cx="1105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9" y="1000060"/>
            <a:ext cx="10899913" cy="505618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err="1"/>
              <a:t>Осыларға</a:t>
            </a:r>
            <a:r>
              <a:rPr lang="ru-RU" sz="3200" dirty="0"/>
              <a:t> </a:t>
            </a:r>
            <a:r>
              <a:rPr lang="ru-RU" sz="3200" dirty="0" err="1"/>
              <a:t>микроқоршау</a:t>
            </a:r>
            <a:r>
              <a:rPr lang="ru-RU" sz="3200" dirty="0"/>
              <a:t> </a:t>
            </a:r>
            <a:r>
              <a:rPr lang="ru-RU" sz="3200" dirty="0" err="1"/>
              <a:t>болып</a:t>
            </a:r>
            <a:r>
              <a:rPr lang="ru-RU" sz="3200" dirty="0"/>
              <a:t> </a:t>
            </a:r>
            <a:r>
              <a:rPr lang="ru-RU" sz="3200" dirty="0" err="1"/>
              <a:t>табылатын</a:t>
            </a:r>
            <a:r>
              <a:rPr lang="ru-RU" sz="3200" dirty="0"/>
              <a:t> – </a:t>
            </a:r>
            <a:r>
              <a:rPr lang="ru-RU" sz="3200" dirty="0" err="1"/>
              <a:t>сүйек</a:t>
            </a:r>
            <a:r>
              <a:rPr lang="ru-RU" sz="3200" dirty="0"/>
              <a:t> </a:t>
            </a:r>
            <a:r>
              <a:rPr lang="ru-RU" sz="3200" dirty="0" err="1"/>
              <a:t>кемігінің</a:t>
            </a:r>
            <a:r>
              <a:rPr lang="ru-RU" sz="3200" dirty="0"/>
              <a:t> </a:t>
            </a:r>
            <a:r>
              <a:rPr lang="ru-RU" sz="3200" dirty="0" err="1"/>
              <a:t>негізін</a:t>
            </a:r>
            <a:r>
              <a:rPr lang="ru-RU" sz="3200" dirty="0"/>
              <a:t> </a:t>
            </a:r>
            <a:r>
              <a:rPr lang="ru-RU" sz="3200" dirty="0" err="1"/>
              <a:t>түзетін</a:t>
            </a:r>
            <a:r>
              <a:rPr lang="ru-RU" sz="3200" dirty="0"/>
              <a:t> </a:t>
            </a:r>
            <a:r>
              <a:rPr lang="ru-RU" sz="3200" dirty="0" err="1"/>
              <a:t>ретикулинді</a:t>
            </a:r>
            <a:r>
              <a:rPr lang="ru-RU" sz="3200" dirty="0"/>
              <a:t> </a:t>
            </a:r>
            <a:r>
              <a:rPr lang="ru-RU" sz="3200" dirty="0" err="1"/>
              <a:t>дәнекер</a:t>
            </a:r>
            <a:r>
              <a:rPr lang="ru-RU" sz="3200" dirty="0"/>
              <a:t> </a:t>
            </a:r>
            <a:r>
              <a:rPr lang="ru-RU" sz="3200" dirty="0" err="1"/>
              <a:t>тіні</a:t>
            </a:r>
            <a:r>
              <a:rPr lang="ru-RU" sz="3200" dirty="0"/>
              <a:t>. </a:t>
            </a:r>
            <a:r>
              <a:rPr lang="ru-RU" sz="3200" dirty="0" err="1"/>
              <a:t>Соңғы</a:t>
            </a:r>
            <a:r>
              <a:rPr lang="ru-RU" sz="3200" dirty="0"/>
              <a:t> </a:t>
            </a:r>
            <a:r>
              <a:rPr lang="ru-RU" sz="3200" dirty="0" err="1"/>
              <a:t>кезде</a:t>
            </a:r>
            <a:r>
              <a:rPr lang="ru-RU" sz="3200" dirty="0"/>
              <a:t> </a:t>
            </a:r>
            <a:r>
              <a:rPr lang="ru-RU" sz="3200" dirty="0" err="1"/>
              <a:t>бұл</a:t>
            </a:r>
            <a:r>
              <a:rPr lang="ru-RU" sz="3200" dirty="0"/>
              <a:t> микро </a:t>
            </a:r>
            <a:r>
              <a:rPr lang="ru-RU" sz="3200" dirty="0" err="1"/>
              <a:t>қоршау</a:t>
            </a:r>
            <a:r>
              <a:rPr lang="ru-RU" sz="3200" dirty="0"/>
              <a:t> </a:t>
            </a:r>
            <a:r>
              <a:rPr lang="ru-RU" sz="3200" dirty="0" err="1"/>
              <a:t>құрамына</a:t>
            </a:r>
            <a:r>
              <a:rPr lang="ru-RU" sz="3200" dirty="0"/>
              <a:t>:</a:t>
            </a:r>
          </a:p>
          <a:p>
            <a:r>
              <a:rPr lang="ru-RU" sz="3200" dirty="0" err="1"/>
              <a:t>остеогенді</a:t>
            </a:r>
            <a:r>
              <a:rPr lang="ru-RU" sz="3200" dirty="0"/>
              <a:t> </a:t>
            </a:r>
            <a:r>
              <a:rPr lang="ru-RU" sz="3200" dirty="0" err="1"/>
              <a:t>жасушалар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err="1"/>
              <a:t>қоса</a:t>
            </a:r>
            <a:r>
              <a:rPr lang="ru-RU" sz="3200" dirty="0"/>
              <a:t> май (</a:t>
            </a:r>
            <a:r>
              <a:rPr lang="ru-RU" sz="3200" dirty="0" err="1"/>
              <a:t>адипоциттерді</a:t>
            </a:r>
            <a:r>
              <a:rPr lang="ru-RU" sz="3200" dirty="0"/>
              <a:t>)</a:t>
            </a:r>
          </a:p>
          <a:p>
            <a:r>
              <a:rPr lang="ru-RU" sz="3200" dirty="0"/>
              <a:t> </a:t>
            </a:r>
            <a:r>
              <a:rPr lang="ru-RU" sz="3200" dirty="0" err="1"/>
              <a:t>адвентициальді</a:t>
            </a:r>
            <a:endParaRPr lang="ru-RU" sz="3200" dirty="0"/>
          </a:p>
          <a:p>
            <a:r>
              <a:rPr lang="ru-RU" sz="3200" dirty="0"/>
              <a:t> эндотелий </a:t>
            </a:r>
            <a:r>
              <a:rPr lang="ru-RU" sz="3200" dirty="0" err="1"/>
              <a:t>жасушалары</a:t>
            </a:r>
            <a:r>
              <a:rPr lang="ru-RU" sz="3200" dirty="0"/>
              <a:t> </a:t>
            </a:r>
          </a:p>
          <a:p>
            <a:r>
              <a:rPr lang="ru-RU" sz="3200" dirty="0" err="1"/>
              <a:t>макрофагтарды</a:t>
            </a:r>
            <a:r>
              <a:rPr lang="ru-RU" sz="3200" dirty="0"/>
              <a:t> да </a:t>
            </a:r>
            <a:r>
              <a:rPr lang="ru-RU" sz="3200" dirty="0" err="1"/>
              <a:t>жатқызып</a:t>
            </a:r>
            <a:r>
              <a:rPr lang="ru-RU" sz="3200" dirty="0"/>
              <a:t> </a:t>
            </a:r>
            <a:r>
              <a:rPr lang="ru-RU" sz="3200" dirty="0" err="1"/>
              <a:t>жүр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67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8" y="993169"/>
            <a:ext cx="10074769" cy="514258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err="1"/>
              <a:t>Ретикулярлы</a:t>
            </a:r>
            <a:r>
              <a:rPr lang="ru-RU" sz="3600" b="1" dirty="0"/>
              <a:t> </a:t>
            </a:r>
            <a:r>
              <a:rPr lang="ru-RU" sz="3600" b="1" dirty="0" err="1"/>
              <a:t>жасушалары</a:t>
            </a:r>
            <a:r>
              <a:rPr lang="ru-RU" sz="3600" b="1" dirty="0"/>
              <a:t> </a:t>
            </a:r>
            <a:r>
              <a:rPr lang="ru-RU" sz="3600" dirty="0"/>
              <a:t>– </a:t>
            </a:r>
            <a:r>
              <a:rPr lang="ru-RU" sz="3600" dirty="0" err="1"/>
              <a:t>механикалық</a:t>
            </a:r>
            <a:r>
              <a:rPr lang="ru-RU" sz="3600" dirty="0"/>
              <a:t>, </a:t>
            </a:r>
            <a:r>
              <a:rPr lang="ru-RU" sz="3600" dirty="0" err="1"/>
              <a:t>секреторлы</a:t>
            </a:r>
            <a:r>
              <a:rPr lang="ru-RU" sz="3600" dirty="0"/>
              <a:t> </a:t>
            </a:r>
            <a:r>
              <a:rPr lang="ru-RU" sz="3600" dirty="0" err="1"/>
              <a:t>қызмет</a:t>
            </a:r>
            <a:r>
              <a:rPr lang="ru-RU" sz="3600" dirty="0"/>
              <a:t> </a:t>
            </a:r>
            <a:r>
              <a:rPr lang="ru-RU" sz="3600" dirty="0" err="1"/>
              <a:t>атқаратын</a:t>
            </a:r>
            <a:r>
              <a:rPr lang="ru-RU" sz="3600" dirty="0"/>
              <a:t> </a:t>
            </a:r>
            <a:r>
              <a:rPr lang="ru-RU" sz="3600" dirty="0" err="1"/>
              <a:t>өсінділері</a:t>
            </a:r>
            <a:r>
              <a:rPr lang="ru-RU" sz="3600" dirty="0"/>
              <a:t> бар, </a:t>
            </a:r>
            <a:r>
              <a:rPr lang="ru-RU" sz="3600" dirty="0" err="1"/>
              <a:t>негізгі</a:t>
            </a:r>
            <a:r>
              <a:rPr lang="ru-RU" sz="3600" dirty="0"/>
              <a:t>  </a:t>
            </a:r>
            <a:r>
              <a:rPr lang="ru-RU" sz="3600" dirty="0" err="1"/>
              <a:t>затты</a:t>
            </a:r>
            <a:r>
              <a:rPr lang="ru-RU" sz="3600" dirty="0"/>
              <a:t> </a:t>
            </a:r>
            <a:r>
              <a:rPr lang="ru-RU" sz="3600" dirty="0" err="1"/>
              <a:t>синтездейтін</a:t>
            </a:r>
            <a:r>
              <a:rPr lang="ru-RU" sz="3600" dirty="0"/>
              <a:t> (</a:t>
            </a:r>
            <a:r>
              <a:rPr lang="ru-RU" sz="3600" dirty="0" err="1"/>
              <a:t>проколлоген</a:t>
            </a:r>
            <a:r>
              <a:rPr lang="ru-RU" sz="3600" dirty="0"/>
              <a:t>, </a:t>
            </a:r>
            <a:r>
              <a:rPr lang="ru-RU" sz="3600" dirty="0" err="1"/>
              <a:t>глюкозаминогликандарды</a:t>
            </a:r>
            <a:r>
              <a:rPr lang="ru-RU" sz="3600" dirty="0"/>
              <a:t>, </a:t>
            </a:r>
            <a:r>
              <a:rPr lang="ru-RU" sz="3600" dirty="0" err="1"/>
              <a:t>белоктарды</a:t>
            </a:r>
            <a:r>
              <a:rPr lang="ru-RU" sz="3600" dirty="0"/>
              <a:t>) </a:t>
            </a:r>
            <a:r>
              <a:rPr lang="ru-RU" sz="3600" dirty="0" err="1"/>
              <a:t>қан</a:t>
            </a:r>
            <a:r>
              <a:rPr lang="ru-RU" sz="3600" dirty="0"/>
              <a:t> </a:t>
            </a:r>
            <a:r>
              <a:rPr lang="ru-RU" sz="3600" dirty="0" err="1"/>
              <a:t>жасушаларына</a:t>
            </a:r>
            <a:r>
              <a:rPr lang="ru-RU" sz="3600" dirty="0"/>
              <a:t> </a:t>
            </a:r>
            <a:r>
              <a:rPr lang="ru-RU" sz="3600" dirty="0" err="1"/>
              <a:t>негізгі</a:t>
            </a:r>
            <a:r>
              <a:rPr lang="ru-RU" sz="3600" dirty="0"/>
              <a:t>  </a:t>
            </a:r>
            <a:r>
              <a:rPr lang="ru-RU" sz="3600" dirty="0" err="1"/>
              <a:t>қоршау</a:t>
            </a:r>
            <a:r>
              <a:rPr lang="ru-RU" sz="3600" dirty="0"/>
              <a:t> бола </a:t>
            </a:r>
            <a:r>
              <a:rPr lang="ru-RU" sz="3600" dirty="0" err="1"/>
              <a:t>отырып</a:t>
            </a:r>
            <a:r>
              <a:rPr lang="ru-RU" sz="3600" dirty="0"/>
              <a:t>, </a:t>
            </a:r>
            <a:r>
              <a:rPr lang="ru-RU" sz="3600" dirty="0" err="1"/>
              <a:t>гемопоэтикалық</a:t>
            </a:r>
            <a:r>
              <a:rPr lang="ru-RU" sz="3600" dirty="0"/>
              <a:t> </a:t>
            </a:r>
            <a:r>
              <a:rPr lang="ru-RU" sz="3600" dirty="0" err="1"/>
              <a:t>жасушаларына</a:t>
            </a:r>
            <a:r>
              <a:rPr lang="ru-RU" sz="3600" dirty="0"/>
              <a:t> </a:t>
            </a:r>
            <a:r>
              <a:rPr lang="ru-RU" sz="3600" dirty="0" err="1"/>
              <a:t>өсу</a:t>
            </a:r>
            <a:r>
              <a:rPr lang="ru-RU" sz="3600" dirty="0"/>
              <a:t> </a:t>
            </a:r>
            <a:r>
              <a:rPr lang="ru-RU" sz="3600" dirty="0" err="1"/>
              <a:t>факторын</a:t>
            </a:r>
            <a:r>
              <a:rPr lang="ru-RU" sz="3600" dirty="0"/>
              <a:t> (</a:t>
            </a:r>
            <a:r>
              <a:rPr lang="ru-RU" sz="3600" dirty="0" err="1"/>
              <a:t>бөлетін</a:t>
            </a:r>
            <a:r>
              <a:rPr lang="ru-RU" sz="3600" dirty="0"/>
              <a:t> </a:t>
            </a:r>
            <a:r>
              <a:rPr lang="ru-RU" sz="3600" dirty="0" err="1"/>
              <a:t>жасушалар</a:t>
            </a:r>
            <a:r>
              <a:rPr lang="ru-RU" sz="3600" dirty="0"/>
              <a:t>) </a:t>
            </a:r>
            <a:r>
              <a:rPr lang="ru-RU" sz="3600" dirty="0" err="1"/>
              <a:t>бөледі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493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521</Words>
  <Application>Microsoft Office PowerPoint</Application>
  <PresentationFormat>Широкоэкранный</PresentationFormat>
  <Paragraphs>84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Әл-Фараби атындағы Қазақ Ұлттық Университеті  Биология және биотехнология факультеті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  Биология және биотехнология факультеті</dc:title>
  <dc:creator>Пользователь</dc:creator>
  <cp:lastModifiedBy>Атанбаева Гулшат</cp:lastModifiedBy>
  <cp:revision>9</cp:revision>
  <dcterms:created xsi:type="dcterms:W3CDTF">2022-11-18T07:13:18Z</dcterms:created>
  <dcterms:modified xsi:type="dcterms:W3CDTF">2025-01-15T04:06:02Z</dcterms:modified>
</cp:coreProperties>
</file>